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355" r:id="rId3"/>
    <p:sldId id="357" r:id="rId4"/>
    <p:sldId id="358" r:id="rId5"/>
    <p:sldId id="359" r:id="rId6"/>
    <p:sldId id="360" r:id="rId7"/>
    <p:sldId id="361" r:id="rId8"/>
    <p:sldId id="365" r:id="rId9"/>
    <p:sldId id="362" r:id="rId10"/>
    <p:sldId id="363" r:id="rId11"/>
    <p:sldId id="364" r:id="rId12"/>
    <p:sldId id="356" r:id="rId13"/>
    <p:sldId id="366" r:id="rId14"/>
  </p:sldIdLst>
  <p:sldSz cx="9144000" cy="6858000" type="screen4x3"/>
  <p:notesSz cx="6718300" cy="9867900"/>
  <p:defaultTextStyle>
    <a:defPPr>
      <a:defRPr lang="pl-PL"/>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94693" autoAdjust="0"/>
  </p:normalViewPr>
  <p:slideViewPr>
    <p:cSldViewPr>
      <p:cViewPr varScale="1">
        <p:scale>
          <a:sx n="88" d="100"/>
          <a:sy n="88" d="100"/>
        </p:scale>
        <p:origin x="-101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1147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defRPr>
            </a:lvl1pPr>
          </a:lstStyle>
          <a:p>
            <a:pPr>
              <a:defRPr/>
            </a:pPr>
            <a:endParaRPr lang="pl-PL"/>
          </a:p>
        </p:txBody>
      </p:sp>
      <p:sp>
        <p:nvSpPr>
          <p:cNvPr id="74755" name="Rectangle 3"/>
          <p:cNvSpPr>
            <a:spLocks noGrp="1" noChangeArrowheads="1"/>
          </p:cNvSpPr>
          <p:nvPr>
            <p:ph type="dt" sz="quarter" idx="1"/>
          </p:nvPr>
        </p:nvSpPr>
        <p:spPr bwMode="auto">
          <a:xfrm>
            <a:off x="3805238" y="0"/>
            <a:ext cx="291147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defRPr>
            </a:lvl1pPr>
          </a:lstStyle>
          <a:p>
            <a:pPr>
              <a:defRPr/>
            </a:pPr>
            <a:fld id="{615C72FE-B705-4250-847A-EED4BD04F6C9}" type="datetimeFigureOut">
              <a:rPr lang="pl-PL"/>
              <a:pPr>
                <a:defRPr/>
              </a:pPr>
              <a:t>2011-01-26</a:t>
            </a:fld>
            <a:endParaRPr lang="pl-PL"/>
          </a:p>
        </p:txBody>
      </p:sp>
      <p:sp>
        <p:nvSpPr>
          <p:cNvPr id="74756" name="Rectangle 4"/>
          <p:cNvSpPr>
            <a:spLocks noGrp="1" noChangeArrowheads="1"/>
          </p:cNvSpPr>
          <p:nvPr>
            <p:ph type="ftr" sz="quarter" idx="2"/>
          </p:nvPr>
        </p:nvSpPr>
        <p:spPr bwMode="auto">
          <a:xfrm>
            <a:off x="0" y="9372600"/>
            <a:ext cx="2911475"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defRPr>
            </a:lvl1pPr>
          </a:lstStyle>
          <a:p>
            <a:pPr>
              <a:defRPr/>
            </a:pPr>
            <a:endParaRPr lang="pl-PL"/>
          </a:p>
        </p:txBody>
      </p:sp>
      <p:sp>
        <p:nvSpPr>
          <p:cNvPr id="74757" name="Rectangle 5"/>
          <p:cNvSpPr>
            <a:spLocks noGrp="1" noChangeArrowheads="1"/>
          </p:cNvSpPr>
          <p:nvPr>
            <p:ph type="sldNum" sz="quarter" idx="3"/>
          </p:nvPr>
        </p:nvSpPr>
        <p:spPr bwMode="auto">
          <a:xfrm>
            <a:off x="3805238" y="9372600"/>
            <a:ext cx="2911475"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34" charset="0"/>
              </a:defRPr>
            </a:lvl1pPr>
          </a:lstStyle>
          <a:p>
            <a:pPr>
              <a:defRPr/>
            </a:pPr>
            <a:fld id="{2D4B0576-0152-4E9F-A6D4-1CFBE502D572}" type="slidenum">
              <a:rPr lang="pl-PL"/>
              <a:pPr>
                <a:defRPr/>
              </a:pPr>
              <a:t>‹#›</a:t>
            </a:fld>
            <a:endParaRPr lang="pl-P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11475" cy="493713"/>
          </a:xfrm>
          <a:prstGeom prst="rect">
            <a:avLst/>
          </a:prstGeom>
        </p:spPr>
        <p:txBody>
          <a:bodyPr vert="horz" lIns="91440" tIns="45720" rIns="91440" bIns="45720" rtlCol="0"/>
          <a:lstStyle>
            <a:lvl1pPr algn="l">
              <a:defRPr sz="1200">
                <a:latin typeface="Arial" charset="0"/>
              </a:defRPr>
            </a:lvl1pPr>
          </a:lstStyle>
          <a:p>
            <a:pPr>
              <a:defRPr/>
            </a:pPr>
            <a:endParaRPr lang="pl-PL"/>
          </a:p>
        </p:txBody>
      </p:sp>
      <p:sp>
        <p:nvSpPr>
          <p:cNvPr id="3" name="Symbol zastępczy daty 2"/>
          <p:cNvSpPr>
            <a:spLocks noGrp="1"/>
          </p:cNvSpPr>
          <p:nvPr>
            <p:ph type="dt" idx="1"/>
          </p:nvPr>
        </p:nvSpPr>
        <p:spPr>
          <a:xfrm>
            <a:off x="3805238" y="0"/>
            <a:ext cx="2911475" cy="493713"/>
          </a:xfrm>
          <a:prstGeom prst="rect">
            <a:avLst/>
          </a:prstGeom>
        </p:spPr>
        <p:txBody>
          <a:bodyPr vert="horz" lIns="91440" tIns="45720" rIns="91440" bIns="45720" rtlCol="0"/>
          <a:lstStyle>
            <a:lvl1pPr algn="r">
              <a:defRPr sz="1200">
                <a:latin typeface="Arial" charset="0"/>
              </a:defRPr>
            </a:lvl1pPr>
          </a:lstStyle>
          <a:p>
            <a:pPr>
              <a:defRPr/>
            </a:pPr>
            <a:fld id="{3EDA87F4-084E-42E2-88D2-F8501DE3E9B6}" type="datetimeFigureOut">
              <a:rPr lang="pl-PL"/>
              <a:pPr>
                <a:defRPr/>
              </a:pPr>
              <a:t>2011-01-26</a:t>
            </a:fld>
            <a:endParaRPr lang="pl-PL"/>
          </a:p>
        </p:txBody>
      </p:sp>
      <p:sp>
        <p:nvSpPr>
          <p:cNvPr id="4" name="Symbol zastępczy obrazu slajdu 3"/>
          <p:cNvSpPr>
            <a:spLocks noGrp="1" noRot="1" noChangeAspect="1"/>
          </p:cNvSpPr>
          <p:nvPr>
            <p:ph type="sldImg" idx="2"/>
          </p:nvPr>
        </p:nvSpPr>
        <p:spPr>
          <a:xfrm>
            <a:off x="892175" y="739775"/>
            <a:ext cx="4933950" cy="3700463"/>
          </a:xfrm>
          <a:prstGeom prst="rect">
            <a:avLst/>
          </a:prstGeom>
          <a:noFill/>
          <a:ln w="12700">
            <a:solidFill>
              <a:prstClr val="black"/>
            </a:solidFill>
          </a:ln>
        </p:spPr>
        <p:txBody>
          <a:bodyPr vert="horz" lIns="91440" tIns="45720" rIns="91440" bIns="45720" rtlCol="0" anchor="ctr"/>
          <a:lstStyle/>
          <a:p>
            <a:pPr lvl="0"/>
            <a:endParaRPr lang="pl-PL" noProof="0" smtClean="0"/>
          </a:p>
        </p:txBody>
      </p:sp>
      <p:sp>
        <p:nvSpPr>
          <p:cNvPr id="5" name="Symbol zastępczy notatek 4"/>
          <p:cNvSpPr>
            <a:spLocks noGrp="1"/>
          </p:cNvSpPr>
          <p:nvPr>
            <p:ph type="body" sz="quarter" idx="3"/>
          </p:nvPr>
        </p:nvSpPr>
        <p:spPr>
          <a:xfrm>
            <a:off x="671513" y="4687888"/>
            <a:ext cx="5375275" cy="4440237"/>
          </a:xfrm>
          <a:prstGeom prst="rect">
            <a:avLst/>
          </a:prstGeom>
        </p:spPr>
        <p:txBody>
          <a:bodyPr vert="horz" lIns="91440" tIns="45720" rIns="91440" bIns="45720" rtlCol="0">
            <a:normAutofit/>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6" name="Symbol zastępczy stopki 5"/>
          <p:cNvSpPr>
            <a:spLocks noGrp="1"/>
          </p:cNvSpPr>
          <p:nvPr>
            <p:ph type="ftr" sz="quarter" idx="4"/>
          </p:nvPr>
        </p:nvSpPr>
        <p:spPr>
          <a:xfrm>
            <a:off x="0" y="9372600"/>
            <a:ext cx="2911475" cy="493713"/>
          </a:xfrm>
          <a:prstGeom prst="rect">
            <a:avLst/>
          </a:prstGeom>
        </p:spPr>
        <p:txBody>
          <a:bodyPr vert="horz" lIns="91440" tIns="45720" rIns="91440" bIns="45720" rtlCol="0" anchor="b"/>
          <a:lstStyle>
            <a:lvl1pPr algn="l">
              <a:defRPr sz="1200">
                <a:latin typeface="Arial" charset="0"/>
              </a:defRPr>
            </a:lvl1pPr>
          </a:lstStyle>
          <a:p>
            <a:pPr>
              <a:defRPr/>
            </a:pPr>
            <a:endParaRPr lang="pl-PL"/>
          </a:p>
        </p:txBody>
      </p:sp>
      <p:sp>
        <p:nvSpPr>
          <p:cNvPr id="7" name="Symbol zastępczy numeru slajdu 6"/>
          <p:cNvSpPr>
            <a:spLocks noGrp="1"/>
          </p:cNvSpPr>
          <p:nvPr>
            <p:ph type="sldNum" sz="quarter" idx="5"/>
          </p:nvPr>
        </p:nvSpPr>
        <p:spPr>
          <a:xfrm>
            <a:off x="3805238" y="9372600"/>
            <a:ext cx="2911475" cy="493713"/>
          </a:xfrm>
          <a:prstGeom prst="rect">
            <a:avLst/>
          </a:prstGeom>
        </p:spPr>
        <p:txBody>
          <a:bodyPr vert="horz" lIns="91440" tIns="45720" rIns="91440" bIns="45720" rtlCol="0" anchor="b"/>
          <a:lstStyle>
            <a:lvl1pPr algn="r">
              <a:defRPr sz="1200">
                <a:latin typeface="Arial" charset="0"/>
              </a:defRPr>
            </a:lvl1pPr>
          </a:lstStyle>
          <a:p>
            <a:pPr>
              <a:defRPr/>
            </a:pPr>
            <a:fld id="{EF946C7D-CAB4-4040-958E-1D1E8710DE72}" type="slidenum">
              <a:rPr lang="pl-PL"/>
              <a:pPr>
                <a:defRPr/>
              </a:pPr>
              <a:t>‹#›</a:t>
            </a:fld>
            <a:endParaRPr lang="pl-P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14339"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smtClean="0"/>
          </a:p>
        </p:txBody>
      </p:sp>
      <p:sp>
        <p:nvSpPr>
          <p:cNvPr id="14340"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4451CAD-B40D-4282-9306-836B086E6E31}" type="slidenum">
              <a:rPr lang="pl-PL" smtClean="0"/>
              <a:pPr/>
              <a:t>1</a:t>
            </a:fld>
            <a:endParaRPr lang="pl-P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8065E0EA-696A-4147-A529-B1483F741FC5}" type="datetimeFigureOut">
              <a:rPr lang="pl-PL"/>
              <a:pPr>
                <a:defRPr/>
              </a:pPr>
              <a:t>2011-01-26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1E7D46C8-3437-4BC7-AC34-D5B1C305AB67}"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95E307B3-5758-4EDC-B4BD-3C225E15C9A7}" type="datetimeFigureOut">
              <a:rPr lang="pl-PL"/>
              <a:pPr>
                <a:defRPr/>
              </a:pPr>
              <a:t>2011-01-26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52FA0CD5-9775-4579-9128-BD6E4D0839A2}"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A8109F29-4BA7-4756-9EF8-FF2724F86008}" type="datetimeFigureOut">
              <a:rPr lang="pl-PL"/>
              <a:pPr>
                <a:defRPr/>
              </a:pPr>
              <a:t>2011-01-26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31AF54F4-90A3-4002-A41C-87F70E343979}"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EF3EE044-3A03-45C2-9BCF-2A2148846B83}" type="datetimeFigureOut">
              <a:rPr lang="pl-PL"/>
              <a:pPr>
                <a:defRPr/>
              </a:pPr>
              <a:t>2011-01-26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3B6083CD-6A3B-4C55-8103-FEA8651CD12B}"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E9D24E30-58BE-4369-8CA1-085212B6AABE}" type="datetimeFigureOut">
              <a:rPr lang="pl-PL"/>
              <a:pPr>
                <a:defRPr/>
              </a:pPr>
              <a:t>2011-01-26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DF54A8AE-33D0-4DBC-B34C-88CC2E2FE37C}"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A0571781-2347-4A72-A41C-ACD5DF635A19}" type="datetimeFigureOut">
              <a:rPr lang="pl-PL"/>
              <a:pPr>
                <a:defRPr/>
              </a:pPr>
              <a:t>2011-01-26</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51848873-A2E8-4D36-B1EC-33BBEC90EFA4}"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5CD05E0C-F1B8-4C6B-982D-28C70093C4AA}" type="datetimeFigureOut">
              <a:rPr lang="pl-PL"/>
              <a:pPr>
                <a:defRPr/>
              </a:pPr>
              <a:t>2011-01-26</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580EFF0A-ABA4-40C9-8BD6-E13FE82F153D}"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76C386B0-FF54-476E-ADED-5D4510B8FC64}" type="datetimeFigureOut">
              <a:rPr lang="pl-PL"/>
              <a:pPr>
                <a:defRPr/>
              </a:pPr>
              <a:t>2011-01-26</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80D54A62-C80D-4F27-864E-9F3C1C6A1BFA}"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4D4746F6-3C84-47D1-8FB3-F500F81E2D5A}" type="datetimeFigureOut">
              <a:rPr lang="pl-PL"/>
              <a:pPr>
                <a:defRPr/>
              </a:pPr>
              <a:t>2011-01-26</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C9743CF7-073E-4751-B512-EEBADCF9649D}"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769AC53F-6629-4F0D-8BBB-7004E51486DF}" type="datetimeFigureOut">
              <a:rPr lang="pl-PL"/>
              <a:pPr>
                <a:defRPr/>
              </a:pPr>
              <a:t>2011-01-26</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33CBC640-0093-417C-AEEE-6F8DDDFECB17}"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ACAEBDA9-CB39-43BA-8F33-87A2B92F0040}" type="datetimeFigureOut">
              <a:rPr lang="pl-PL"/>
              <a:pPr>
                <a:defRPr/>
              </a:pPr>
              <a:t>2011-01-26</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77D0F86F-BA64-4302-A261-95CBA8AA1B90}"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C925236-4012-4DE9-94EA-D436F19B4A11}" type="datetimeFigureOut">
              <a:rPr lang="pl-PL"/>
              <a:pPr>
                <a:defRPr/>
              </a:pPr>
              <a:t>2011-01-26</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3046BAE7-DAF9-4810-803A-568D4A915C1A}"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Rectangle 4"/>
          <p:cNvSpPr>
            <a:spLocks noChangeArrowheads="1"/>
          </p:cNvSpPr>
          <p:nvPr/>
        </p:nvSpPr>
        <p:spPr bwMode="auto">
          <a:xfrm>
            <a:off x="4211638" y="1306513"/>
            <a:ext cx="4932362" cy="1200150"/>
          </a:xfrm>
          <a:prstGeom prst="rect">
            <a:avLst/>
          </a:prstGeom>
          <a:noFill/>
          <a:ln w="9525">
            <a:noFill/>
            <a:miter lim="800000"/>
            <a:headEnd/>
            <a:tailEnd/>
          </a:ln>
        </p:spPr>
        <p:txBody>
          <a:bodyPr anchor="ctr">
            <a:spAutoFit/>
          </a:bodyPr>
          <a:lstStyle/>
          <a:p>
            <a:pPr eaLnBrk="0" hangingPunct="0"/>
            <a:r>
              <a:rPr lang="en-GB" i="1">
                <a:solidFill>
                  <a:schemeClr val="bg1"/>
                </a:solidFill>
                <a:latin typeface="Arial" charset="0"/>
                <a:ea typeface="Times New Roman" pitchFamily="18" charset="0"/>
                <a:cs typeface="Arial" charset="0"/>
              </a:rPr>
              <a:t>„The Olympic ideals in ancient sport were destroyed by professionalism, in modern sport this threat is imposed by doping."</a:t>
            </a:r>
            <a:endParaRPr lang="pl-PL" i="1">
              <a:solidFill>
                <a:schemeClr val="bg1"/>
              </a:solidFill>
              <a:latin typeface="Arial" charset="0"/>
              <a:ea typeface="Times New Roman" pitchFamily="18" charset="0"/>
              <a:cs typeface="Arial" charset="0"/>
            </a:endParaRPr>
          </a:p>
          <a:p>
            <a:pPr eaLnBrk="0" hangingPunct="0"/>
            <a:r>
              <a:rPr lang="en-GB" i="1">
                <a:solidFill>
                  <a:schemeClr val="bg1"/>
                </a:solidFill>
                <a:latin typeface="Arial" charset="0"/>
                <a:ea typeface="Times New Roman" pitchFamily="18" charset="0"/>
                <a:cs typeface="Arial" charset="0"/>
              </a:rPr>
              <a:t>Z. Zajączkowski</a:t>
            </a:r>
            <a:endParaRPr lang="en-GB" i="1">
              <a:solidFill>
                <a:schemeClr val="bg1"/>
              </a:solidFill>
              <a:latin typeface="Arial" charset="0"/>
              <a:cs typeface="Arial" charset="0"/>
            </a:endParaRPr>
          </a:p>
        </p:txBody>
      </p:sp>
      <p:sp>
        <p:nvSpPr>
          <p:cNvPr id="3" name="Prostokąt 2"/>
          <p:cNvSpPr/>
          <p:nvPr/>
        </p:nvSpPr>
        <p:spPr>
          <a:xfrm>
            <a:off x="1115616" y="3105835"/>
            <a:ext cx="7488832" cy="1723549"/>
          </a:xfrm>
          <a:prstGeom prst="rect">
            <a:avLst/>
          </a:prstGeom>
          <a:scene3d>
            <a:camera prst="orthographicFront"/>
            <a:lightRig rig="threePt" dir="t"/>
          </a:scene3d>
          <a:sp3d>
            <a:bevelT prst="angle"/>
          </a:sp3d>
        </p:spPr>
        <p:txBody>
          <a:bodyPr>
            <a:spAutoFit/>
          </a:bodyPr>
          <a:lstStyle/>
          <a:p>
            <a:pPr algn="ctr">
              <a:defRPr/>
            </a:pPr>
            <a:r>
              <a:rPr lang="en-US" sz="4400" b="1" i="1" dirty="0">
                <a:effectLst>
                  <a:glow rad="101600">
                    <a:schemeClr val="accent5">
                      <a:lumMod val="75000"/>
                      <a:alpha val="60000"/>
                    </a:schemeClr>
                  </a:glow>
                  <a:outerShdw blurRad="38100" dist="38100" dir="2700000" algn="tl">
                    <a:srgbClr val="000000">
                      <a:alpha val="43137"/>
                    </a:srgbClr>
                  </a:outerShdw>
                </a:effectLst>
                <a:latin typeface="Book Antiqua" pitchFamily="18" charset="0"/>
              </a:rPr>
              <a:t>THE FIGHT AGAINST DOPING - LEGAL BASIS</a:t>
            </a:r>
            <a:r>
              <a:rPr lang="en-US" dirty="0"/>
              <a:t/>
            </a:r>
            <a:br>
              <a:rPr lang="en-US" dirty="0"/>
            </a:br>
            <a:endParaRPr lang="pl-PL" dirty="0"/>
          </a:p>
        </p:txBody>
      </p:sp>
      <p:sp>
        <p:nvSpPr>
          <p:cNvPr id="4" name="Prostokąt 3"/>
          <p:cNvSpPr/>
          <p:nvPr/>
        </p:nvSpPr>
        <p:spPr>
          <a:xfrm>
            <a:off x="395288" y="5876925"/>
            <a:ext cx="1966912" cy="369888"/>
          </a:xfrm>
          <a:prstGeom prst="rect">
            <a:avLst/>
          </a:prstGeom>
          <a:effectLst>
            <a:outerShdw blurRad="76200" dir="13500000" sy="23000" kx="1200000" algn="br" rotWithShape="0">
              <a:prstClr val="black">
                <a:alpha val="20000"/>
              </a:prstClr>
            </a:outerShdw>
          </a:effectLst>
        </p:spPr>
        <p:txBody>
          <a:bodyPr wrap="none">
            <a:spAutoFit/>
          </a:bodyPr>
          <a:lstStyle/>
          <a:p>
            <a:pPr>
              <a:defRPr/>
            </a:pPr>
            <a:r>
              <a:rPr lang="pl-PL" b="1" i="1" dirty="0">
                <a:effectLst>
                  <a:outerShdw blurRad="38100" dist="38100" dir="2700000" algn="tl">
                    <a:srgbClr val="000000">
                      <a:alpha val="43137"/>
                    </a:srgbClr>
                  </a:outerShdw>
                </a:effectLst>
                <a:latin typeface="Arial" pitchFamily="34" charset="0"/>
                <a:cs typeface="Arial" pitchFamily="34" charset="0"/>
              </a:rPr>
              <a:t>Renata Kopczyk</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img_main1.jpg"/>
          <p:cNvPicPr>
            <a:picLocks noChangeAspect="1"/>
          </p:cNvPicPr>
          <p:nvPr/>
        </p:nvPicPr>
        <p:blipFill>
          <a:blip r:embed="rId2" cstate="print">
            <a:duotone>
              <a:schemeClr val="bg2">
                <a:shade val="45000"/>
                <a:satMod val="135000"/>
              </a:schemeClr>
              <a:prstClr val="white"/>
            </a:duotone>
          </a:blip>
          <a:stretch>
            <a:fillRect/>
          </a:stretch>
        </p:blipFill>
        <p:spPr>
          <a:xfrm>
            <a:off x="7596336" y="3573016"/>
            <a:ext cx="1384300" cy="3073400"/>
          </a:xfrm>
          <a:prstGeom prst="rect">
            <a:avLst/>
          </a:prstGeom>
          <a:ln>
            <a:noFill/>
          </a:ln>
          <a:effectLst>
            <a:softEdge rad="112500"/>
          </a:effectLst>
        </p:spPr>
      </p:pic>
      <p:sp>
        <p:nvSpPr>
          <p:cNvPr id="3" name="Tytuł 2"/>
          <p:cNvSpPr>
            <a:spLocks noGrp="1"/>
          </p:cNvSpPr>
          <p:nvPr>
            <p:ph type="title"/>
          </p:nvPr>
        </p:nvSpPr>
        <p:spPr>
          <a:xfrm>
            <a:off x="457200" y="274638"/>
            <a:ext cx="8229600" cy="633412"/>
          </a:xfrm>
        </p:spPr>
        <p:txBody>
          <a:bodyPr/>
          <a:lstStyle/>
          <a:p>
            <a:pPr>
              <a:defRPr/>
            </a:pPr>
            <a:r>
              <a:rPr lang="pl-PL" b="1" i="1" dirty="0" smtClean="0">
                <a:effectLst>
                  <a:outerShdw blurRad="38100" dist="38100" dir="2700000" algn="tl">
                    <a:srgbClr val="000000">
                      <a:alpha val="43137"/>
                    </a:srgbClr>
                  </a:outerShdw>
                </a:effectLst>
                <a:latin typeface="Book Antiqua" pitchFamily="18" charset="0"/>
              </a:rPr>
              <a:t>          ANTY-DOPING POLICY</a:t>
            </a:r>
            <a:endParaRPr lang="pl-PL" b="1" i="1" dirty="0">
              <a:effectLst>
                <a:outerShdw blurRad="38100" dist="38100" dir="2700000" algn="tl">
                  <a:srgbClr val="000000">
                    <a:alpha val="43137"/>
                  </a:srgbClr>
                </a:outerShdw>
              </a:effectLst>
              <a:latin typeface="Book Antiqua" pitchFamily="18" charset="0"/>
            </a:endParaRPr>
          </a:p>
        </p:txBody>
      </p:sp>
      <p:sp>
        <p:nvSpPr>
          <p:cNvPr id="10244" name="Symbol zastępczy zawartości 3"/>
          <p:cNvSpPr>
            <a:spLocks noGrp="1"/>
          </p:cNvSpPr>
          <p:nvPr>
            <p:ph idx="1"/>
          </p:nvPr>
        </p:nvSpPr>
        <p:spPr>
          <a:xfrm>
            <a:off x="1042988" y="981075"/>
            <a:ext cx="7643812" cy="5145088"/>
          </a:xfrm>
        </p:spPr>
        <p:txBody>
          <a:bodyPr/>
          <a:lstStyle/>
          <a:p>
            <a:pPr eaLnBrk="1" hangingPunct="1">
              <a:buFontTx/>
              <a:buChar char="-"/>
            </a:pPr>
            <a:r>
              <a:rPr lang="pl-PL" sz="2400" b="1" i="1" u="sng" dirty="0" err="1" smtClean="0">
                <a:latin typeface="Book Antiqua" pitchFamily="18" charset="0"/>
                <a:cs typeface="Arial" charset="0"/>
              </a:rPr>
              <a:t>Anti-Doping</a:t>
            </a:r>
            <a:r>
              <a:rPr lang="pl-PL" sz="2400" b="1" i="1" u="sng" dirty="0" smtClean="0">
                <a:latin typeface="Book Antiqua" pitchFamily="18" charset="0"/>
                <a:cs typeface="Arial" charset="0"/>
              </a:rPr>
              <a:t> </a:t>
            </a:r>
            <a:r>
              <a:rPr lang="pl-PL" sz="2400" b="1" i="1" u="sng" dirty="0" err="1" smtClean="0">
                <a:latin typeface="Book Antiqua" pitchFamily="18" charset="0"/>
                <a:cs typeface="Arial" charset="0"/>
              </a:rPr>
              <a:t>Convention</a:t>
            </a:r>
            <a:endParaRPr lang="pl-PL" sz="2400" b="1" i="1" u="sng" dirty="0" smtClean="0">
              <a:latin typeface="Book Antiqua" pitchFamily="18" charset="0"/>
              <a:cs typeface="Arial" charset="0"/>
            </a:endParaRPr>
          </a:p>
          <a:p>
            <a:pPr eaLnBrk="1" hangingPunct="1">
              <a:buFont typeface="Wingdings" pitchFamily="2" charset="2"/>
              <a:buChar char="§"/>
            </a:pPr>
            <a:r>
              <a:rPr lang="pl-PL" sz="2000" b="1" dirty="0" smtClean="0">
                <a:latin typeface="Book Antiqua" pitchFamily="18" charset="0"/>
                <a:cs typeface="Arial" charset="0"/>
              </a:rPr>
              <a:t>Harmonizes international </a:t>
            </a:r>
            <a:r>
              <a:rPr lang="pl-PL" sz="2000" b="1" dirty="0" err="1" smtClean="0">
                <a:latin typeface="Book Antiqua" pitchFamily="18" charset="0"/>
                <a:cs typeface="Arial" charset="0"/>
              </a:rPr>
              <a:t>cooperation</a:t>
            </a:r>
            <a:endParaRPr lang="pl-PL" sz="2000" b="1" dirty="0" smtClean="0">
              <a:latin typeface="Book Antiqua" pitchFamily="18" charset="0"/>
              <a:cs typeface="Arial" charset="0"/>
            </a:endParaRPr>
          </a:p>
          <a:p>
            <a:pPr eaLnBrk="1" hangingPunct="1">
              <a:buFont typeface="Wingdings" pitchFamily="2" charset="2"/>
              <a:buChar char="§"/>
            </a:pPr>
            <a:r>
              <a:rPr lang="pl-PL" sz="2000" b="1" dirty="0" err="1" smtClean="0">
                <a:latin typeface="Book Antiqua" pitchFamily="18" charset="0"/>
                <a:cs typeface="Arial" charset="0"/>
              </a:rPr>
              <a:t>Is</a:t>
            </a:r>
            <a:r>
              <a:rPr lang="pl-PL" sz="2000" b="1" dirty="0" smtClean="0">
                <a:latin typeface="Book Antiqua" pitchFamily="18" charset="0"/>
                <a:cs typeface="Arial" charset="0"/>
              </a:rPr>
              <a:t> </a:t>
            </a:r>
            <a:r>
              <a:rPr lang="pl-PL" sz="2000" b="1" dirty="0" err="1" smtClean="0">
                <a:latin typeface="Book Antiqua" pitchFamily="18" charset="0"/>
                <a:cs typeface="Arial" charset="0"/>
              </a:rPr>
              <a:t>obligation</a:t>
            </a:r>
            <a:r>
              <a:rPr lang="pl-PL" sz="2000" b="1" dirty="0" smtClean="0">
                <a:latin typeface="Book Antiqua" pitchFamily="18" charset="0"/>
                <a:cs typeface="Arial" charset="0"/>
              </a:rPr>
              <a:t> by </a:t>
            </a:r>
            <a:r>
              <a:rPr lang="pl-PL" sz="2000" b="1" dirty="0" err="1" smtClean="0">
                <a:latin typeface="Book Antiqua" pitchFamily="18" charset="0"/>
                <a:cs typeface="Arial" charset="0"/>
              </a:rPr>
              <a:t>the</a:t>
            </a:r>
            <a:r>
              <a:rPr lang="pl-PL" sz="2000" b="1" dirty="0" smtClean="0">
                <a:latin typeface="Book Antiqua" pitchFamily="18" charset="0"/>
                <a:cs typeface="Arial" charset="0"/>
              </a:rPr>
              <a:t> </a:t>
            </a:r>
            <a:r>
              <a:rPr lang="pl-PL" sz="2000" b="1" dirty="0" err="1" smtClean="0">
                <a:latin typeface="Book Antiqua" pitchFamily="18" charset="0"/>
                <a:cs typeface="Arial" charset="0"/>
              </a:rPr>
              <a:t>signatories</a:t>
            </a:r>
            <a:endParaRPr lang="pl-PL" sz="2000" b="1" dirty="0" smtClean="0">
              <a:latin typeface="Book Antiqua" pitchFamily="18" charset="0"/>
              <a:cs typeface="Arial" charset="0"/>
            </a:endParaRPr>
          </a:p>
          <a:p>
            <a:pPr eaLnBrk="1" hangingPunct="1">
              <a:buFont typeface="Wingdings" pitchFamily="2" charset="2"/>
              <a:buChar char="§"/>
            </a:pPr>
            <a:r>
              <a:rPr lang="pl-PL" sz="2000" b="1" dirty="0" err="1" smtClean="0">
                <a:latin typeface="Book Antiqua" pitchFamily="18" charset="0"/>
                <a:cs typeface="Arial" charset="0"/>
              </a:rPr>
              <a:t>Two</a:t>
            </a:r>
            <a:r>
              <a:rPr lang="pl-PL" sz="2000" b="1" dirty="0" smtClean="0">
                <a:latin typeface="Book Antiqua" pitchFamily="18" charset="0"/>
                <a:cs typeface="Arial" charset="0"/>
              </a:rPr>
              <a:t> </a:t>
            </a:r>
            <a:r>
              <a:rPr lang="pl-PL" sz="2000" b="1" dirty="0" err="1" smtClean="0">
                <a:latin typeface="Book Antiqua" pitchFamily="18" charset="0"/>
                <a:cs typeface="Arial" charset="0"/>
              </a:rPr>
              <a:t>levels</a:t>
            </a:r>
            <a:endParaRPr lang="pl-PL" sz="2000" b="1" dirty="0" smtClean="0">
              <a:latin typeface="Book Antiqua" pitchFamily="18" charset="0"/>
              <a:cs typeface="Arial" charset="0"/>
            </a:endParaRPr>
          </a:p>
          <a:p>
            <a:pPr eaLnBrk="1" hangingPunct="1">
              <a:buFont typeface="Wingdings" pitchFamily="2" charset="2"/>
              <a:buChar char="§"/>
            </a:pPr>
            <a:r>
              <a:rPr lang="pl-PL" sz="2000" b="1" dirty="0" err="1" smtClean="0">
                <a:latin typeface="Book Antiqua" pitchFamily="18" charset="0"/>
                <a:cs typeface="Arial" charset="0"/>
              </a:rPr>
              <a:t>it</a:t>
            </a:r>
            <a:r>
              <a:rPr lang="pl-PL" sz="2000" b="1" dirty="0" smtClean="0">
                <a:latin typeface="Book Antiqua" pitchFamily="18" charset="0"/>
                <a:cs typeface="Arial" charset="0"/>
              </a:rPr>
              <a:t> </a:t>
            </a:r>
            <a:r>
              <a:rPr lang="pl-PL" sz="2000" b="1" dirty="0" err="1" smtClean="0">
                <a:latin typeface="Book Antiqua" pitchFamily="18" charset="0"/>
                <a:cs typeface="Arial" charset="0"/>
              </a:rPr>
              <a:t>is</a:t>
            </a:r>
            <a:r>
              <a:rPr lang="pl-PL" sz="2000" b="1" dirty="0" smtClean="0">
                <a:latin typeface="Book Antiqua" pitchFamily="18" charset="0"/>
                <a:cs typeface="Arial" charset="0"/>
              </a:rPr>
              <a:t> </a:t>
            </a:r>
            <a:r>
              <a:rPr lang="pl-PL" sz="2000" b="1" dirty="0" err="1" smtClean="0">
                <a:latin typeface="Book Antiqua" pitchFamily="18" charset="0"/>
                <a:cs typeface="Arial" charset="0"/>
              </a:rPr>
              <a:t>open</a:t>
            </a:r>
            <a:endParaRPr lang="pl-PL" sz="2000" b="1" dirty="0" smtClean="0">
              <a:latin typeface="Book Antiqua" pitchFamily="18" charset="0"/>
              <a:cs typeface="Arial" charset="0"/>
            </a:endParaRPr>
          </a:p>
          <a:p>
            <a:pPr eaLnBrk="1" hangingPunct="1">
              <a:buFont typeface="Wingdings" pitchFamily="2" charset="2"/>
              <a:buChar char="§"/>
            </a:pPr>
            <a:r>
              <a:rPr lang="pl-PL" sz="2000" b="1" dirty="0" smtClean="0">
                <a:latin typeface="Book Antiqua" pitchFamily="18" charset="0"/>
                <a:cs typeface="Arial" charset="0"/>
              </a:rPr>
              <a:t>International </a:t>
            </a:r>
            <a:r>
              <a:rPr lang="pl-PL" sz="2000" b="1" dirty="0" err="1" smtClean="0">
                <a:latin typeface="Book Antiqua" pitchFamily="18" charset="0"/>
                <a:cs typeface="Arial" charset="0"/>
              </a:rPr>
              <a:t>agreement</a:t>
            </a:r>
            <a:endParaRPr lang="pl-PL" sz="2000" b="1" dirty="0" smtClean="0">
              <a:latin typeface="Book Antiqua" pitchFamily="18" charset="0"/>
              <a:cs typeface="Arial" charset="0"/>
            </a:endParaRPr>
          </a:p>
          <a:p>
            <a:pPr eaLnBrk="1" hangingPunct="1">
              <a:buFont typeface="Arial" charset="0"/>
              <a:buNone/>
            </a:pPr>
            <a:r>
              <a:rPr lang="pl-PL" sz="2400" b="1" i="1" u="sng" dirty="0" smtClean="0">
                <a:latin typeface="Book Antiqua" pitchFamily="18" charset="0"/>
              </a:rPr>
              <a:t>- </a:t>
            </a:r>
            <a:r>
              <a:rPr lang="en-US" sz="2400" b="1" i="1" u="sng" dirty="0" smtClean="0">
                <a:latin typeface="Book Antiqua" pitchFamily="18" charset="0"/>
              </a:rPr>
              <a:t>International Convention against Doping in Sport</a:t>
            </a:r>
            <a:endParaRPr lang="pl-PL" sz="2400" b="1" i="1" u="sng" dirty="0" smtClean="0">
              <a:latin typeface="Book Antiqua" pitchFamily="18" charset="0"/>
            </a:endParaRPr>
          </a:p>
          <a:p>
            <a:pPr algn="just" eaLnBrk="1" hangingPunct="1"/>
            <a:r>
              <a:rPr lang="pl-PL" sz="2000" b="1" dirty="0" smtClean="0">
                <a:latin typeface="Book Antiqua" pitchFamily="18" charset="0"/>
                <a:cs typeface="Arial" charset="0"/>
              </a:rPr>
              <a:t>International </a:t>
            </a:r>
            <a:r>
              <a:rPr lang="pl-PL" sz="2000" b="1" dirty="0" err="1" smtClean="0">
                <a:latin typeface="Book Antiqua" pitchFamily="18" charset="0"/>
                <a:cs typeface="Arial" charset="0"/>
              </a:rPr>
              <a:t>agreement</a:t>
            </a:r>
            <a:endParaRPr lang="pl-PL" sz="2000" b="1" dirty="0" smtClean="0">
              <a:latin typeface="Book Antiqua" pitchFamily="18" charset="0"/>
              <a:cs typeface="Arial" charset="0"/>
            </a:endParaRPr>
          </a:p>
          <a:p>
            <a:pPr algn="just" eaLnBrk="1" hangingPunct="1"/>
            <a:r>
              <a:rPr lang="pl-PL" sz="2000" b="1" dirty="0" err="1" smtClean="0">
                <a:latin typeface="Book Antiqua" pitchFamily="18" charset="0"/>
                <a:cs typeface="Arial" charset="0"/>
              </a:rPr>
              <a:t>Directly</a:t>
            </a:r>
            <a:r>
              <a:rPr lang="pl-PL" sz="2000" b="1" dirty="0" smtClean="0">
                <a:latin typeface="Book Antiqua" pitchFamily="18" charset="0"/>
                <a:cs typeface="Arial" charset="0"/>
              </a:rPr>
              <a:t>  and </a:t>
            </a:r>
            <a:r>
              <a:rPr lang="pl-PL" sz="2000" b="1" dirty="0" err="1" smtClean="0">
                <a:latin typeface="Book Antiqua" pitchFamily="18" charset="0"/>
                <a:cs typeface="Arial" charset="0"/>
              </a:rPr>
              <a:t>indirectly</a:t>
            </a:r>
            <a:r>
              <a:rPr lang="pl-PL" sz="2000" b="1" dirty="0" smtClean="0">
                <a:latin typeface="Book Antiqua" pitchFamily="18" charset="0"/>
                <a:cs typeface="Arial" charset="0"/>
              </a:rPr>
              <a:t> </a:t>
            </a:r>
            <a:r>
              <a:rPr lang="pl-PL" sz="2000" b="1" dirty="0" err="1" smtClean="0">
                <a:latin typeface="Book Antiqua" pitchFamily="18" charset="0"/>
                <a:cs typeface="Arial" charset="0"/>
              </a:rPr>
              <a:t>supporting</a:t>
            </a:r>
            <a:r>
              <a:rPr lang="pl-PL" sz="2000" b="1" dirty="0" smtClean="0">
                <a:latin typeface="Book Antiqua" pitchFamily="18" charset="0"/>
                <a:cs typeface="Arial" charset="0"/>
              </a:rPr>
              <a:t>  </a:t>
            </a:r>
            <a:r>
              <a:rPr lang="pl-PL" sz="2000" b="1" dirty="0" err="1" smtClean="0">
                <a:latin typeface="Book Antiqua" pitchFamily="18" charset="0"/>
                <a:cs typeface="Arial" charset="0"/>
              </a:rPr>
              <a:t>the</a:t>
            </a:r>
            <a:r>
              <a:rPr lang="pl-PL" sz="2000" b="1" dirty="0" smtClean="0">
                <a:latin typeface="Book Antiqua" pitchFamily="18" charset="0"/>
                <a:cs typeface="Arial" charset="0"/>
              </a:rPr>
              <a:t> </a:t>
            </a:r>
            <a:r>
              <a:rPr lang="pl-PL" sz="2000" b="1" dirty="0" err="1" smtClean="0">
                <a:latin typeface="Book Antiqua" pitchFamily="18" charset="0"/>
                <a:cs typeface="Arial" charset="0"/>
              </a:rPr>
              <a:t>assumptions</a:t>
            </a:r>
            <a:r>
              <a:rPr lang="pl-PL" sz="2000" b="1" dirty="0" smtClean="0">
                <a:latin typeface="Book Antiqua" pitchFamily="18" charset="0"/>
                <a:cs typeface="Arial" charset="0"/>
              </a:rPr>
              <a:t>  </a:t>
            </a:r>
            <a:r>
              <a:rPr lang="pl-PL" sz="2000" b="1" dirty="0" err="1" smtClean="0">
                <a:latin typeface="Book Antiqua" pitchFamily="18" charset="0"/>
                <a:cs typeface="Arial" charset="0"/>
              </a:rPr>
              <a:t>World</a:t>
            </a:r>
            <a:r>
              <a:rPr lang="pl-PL" sz="2000" b="1" dirty="0" smtClean="0">
                <a:latin typeface="Book Antiqua" pitchFamily="18" charset="0"/>
                <a:cs typeface="Arial" charset="0"/>
              </a:rPr>
              <a:t> </a:t>
            </a:r>
            <a:r>
              <a:rPr lang="pl-PL" sz="2000" b="1" dirty="0" err="1" smtClean="0">
                <a:latin typeface="Book Antiqua" pitchFamily="18" charset="0"/>
                <a:cs typeface="Arial" charset="0"/>
              </a:rPr>
              <a:t>Anti-Doping</a:t>
            </a:r>
            <a:r>
              <a:rPr lang="pl-PL" sz="2000" b="1" dirty="0" smtClean="0">
                <a:latin typeface="Book Antiqua" pitchFamily="18" charset="0"/>
                <a:cs typeface="Arial" charset="0"/>
              </a:rPr>
              <a:t> </a:t>
            </a:r>
            <a:r>
              <a:rPr lang="pl-PL" sz="2000" b="1" dirty="0" err="1" smtClean="0">
                <a:latin typeface="Book Antiqua" pitchFamily="18" charset="0"/>
                <a:cs typeface="Arial" charset="0"/>
              </a:rPr>
              <a:t>Code</a:t>
            </a:r>
            <a:endParaRPr lang="pl-PL" sz="2000" b="1" dirty="0" smtClean="0">
              <a:latin typeface="Book Antiqua" pitchFamily="18" charset="0"/>
              <a:cs typeface="Arial" charset="0"/>
            </a:endParaRPr>
          </a:p>
          <a:p>
            <a:pPr algn="just" eaLnBrk="1" hangingPunct="1"/>
            <a:r>
              <a:rPr lang="pl-PL" sz="2000" b="1" dirty="0" err="1" smtClean="0">
                <a:latin typeface="Book Antiqua" pitchFamily="18" charset="0"/>
                <a:cs typeface="Arial" charset="0"/>
              </a:rPr>
              <a:t>Actions</a:t>
            </a:r>
            <a:r>
              <a:rPr lang="pl-PL" sz="2000" b="1" dirty="0" smtClean="0">
                <a:latin typeface="Book Antiqua" pitchFamily="18" charset="0"/>
                <a:cs typeface="Arial" charset="0"/>
              </a:rPr>
              <a:t> on </a:t>
            </a:r>
            <a:r>
              <a:rPr lang="pl-PL" sz="2000" b="1" dirty="0" err="1" smtClean="0">
                <a:latin typeface="Book Antiqua" pitchFamily="18" charset="0"/>
                <a:cs typeface="Arial" charset="0"/>
              </a:rPr>
              <a:t>local</a:t>
            </a:r>
            <a:r>
              <a:rPr lang="pl-PL" sz="2000" b="1" dirty="0" smtClean="0">
                <a:latin typeface="Book Antiqua" pitchFamily="18" charset="0"/>
                <a:cs typeface="Arial" charset="0"/>
              </a:rPr>
              <a:t> </a:t>
            </a:r>
            <a:r>
              <a:rPr lang="pl-PL" sz="2000" b="1" dirty="0" err="1" smtClean="0">
                <a:latin typeface="Book Antiqua" pitchFamily="18" charset="0"/>
                <a:cs typeface="Arial" charset="0"/>
              </a:rPr>
              <a:t>level</a:t>
            </a:r>
            <a:r>
              <a:rPr lang="pl-PL" sz="2000" b="1" dirty="0" smtClean="0">
                <a:latin typeface="Book Antiqua" pitchFamily="18" charset="0"/>
                <a:cs typeface="Arial" charset="0"/>
              </a:rPr>
              <a:t> and international </a:t>
            </a:r>
            <a:r>
              <a:rPr lang="pl-PL" sz="2000" b="1" dirty="0" err="1" smtClean="0">
                <a:latin typeface="Book Antiqua" pitchFamily="18" charset="0"/>
                <a:cs typeface="Arial" charset="0"/>
              </a:rPr>
              <a:t>level</a:t>
            </a:r>
            <a:endParaRPr lang="pl-PL" sz="2000" b="1" dirty="0" smtClean="0">
              <a:latin typeface="Book Antiqua" pitchFamily="18" charset="0"/>
              <a:cs typeface="Arial" charset="0"/>
            </a:endParaRPr>
          </a:p>
          <a:p>
            <a:pPr algn="just" eaLnBrk="1" hangingPunct="1">
              <a:buNone/>
            </a:pPr>
            <a:r>
              <a:rPr lang="pl-PL" sz="2400" b="1" i="1" u="sng" dirty="0" err="1" smtClean="0">
                <a:latin typeface="Book Antiqua" pitchFamily="18" charset="0"/>
                <a:cs typeface="Arial" charset="0"/>
              </a:rPr>
              <a:t>World</a:t>
            </a:r>
            <a:r>
              <a:rPr lang="pl-PL" sz="2400" b="1" i="1" u="sng" dirty="0" smtClean="0">
                <a:latin typeface="Book Antiqua" pitchFamily="18" charset="0"/>
                <a:cs typeface="Arial" charset="0"/>
              </a:rPr>
              <a:t> </a:t>
            </a:r>
            <a:r>
              <a:rPr lang="pl-PL" sz="2400" b="1" i="1" u="sng" dirty="0" err="1" smtClean="0">
                <a:latin typeface="Book Antiqua" pitchFamily="18" charset="0"/>
                <a:cs typeface="Arial" charset="0"/>
              </a:rPr>
              <a:t>Anti-Doping</a:t>
            </a:r>
            <a:r>
              <a:rPr lang="pl-PL" sz="2400" b="1" i="1" u="sng" dirty="0" smtClean="0">
                <a:latin typeface="Book Antiqua" pitchFamily="18" charset="0"/>
                <a:cs typeface="Arial" charset="0"/>
              </a:rPr>
              <a:t> </a:t>
            </a:r>
            <a:r>
              <a:rPr lang="pl-PL" sz="2400" b="1" i="1" u="sng" dirty="0" err="1" smtClean="0">
                <a:latin typeface="Book Antiqua" pitchFamily="18" charset="0"/>
                <a:cs typeface="Arial" charset="0"/>
              </a:rPr>
              <a:t>Code</a:t>
            </a:r>
            <a:endParaRPr lang="pl-PL" sz="2400" b="1" i="1" u="sng" dirty="0" smtClean="0">
              <a:latin typeface="Book Antiqua" pitchFamily="18" charset="0"/>
              <a:cs typeface="Arial" charset="0"/>
            </a:endParaRPr>
          </a:p>
          <a:p>
            <a:pPr algn="just" eaLnBrk="1" hangingPunct="1">
              <a:buFontTx/>
              <a:buChar char="-"/>
            </a:pPr>
            <a:r>
              <a:rPr lang="pl-PL" sz="2000" b="1" dirty="0" smtClean="0">
                <a:latin typeface="Book Antiqua" pitchFamily="18" charset="0"/>
                <a:cs typeface="Arial" charset="0"/>
              </a:rPr>
              <a:t>Not international </a:t>
            </a:r>
            <a:r>
              <a:rPr lang="pl-PL" sz="2000" b="1" dirty="0" err="1" smtClean="0">
                <a:latin typeface="Book Antiqua" pitchFamily="18" charset="0"/>
                <a:cs typeface="Arial" charset="0"/>
              </a:rPr>
              <a:t>agreement</a:t>
            </a:r>
            <a:endParaRPr lang="pl-PL" sz="2000" b="1" dirty="0" smtClean="0">
              <a:latin typeface="Book Antiqua" pitchFamily="18" charset="0"/>
              <a:cs typeface="Arial" charset="0"/>
            </a:endParaRPr>
          </a:p>
          <a:p>
            <a:pPr algn="just" eaLnBrk="1" hangingPunct="1">
              <a:buNone/>
            </a:pPr>
            <a:endParaRPr lang="pl-PL" sz="2400" b="1" dirty="0" smtClean="0">
              <a:latin typeface="Book Antiqua" pitchFamily="18" charset="0"/>
              <a:cs typeface="Arial" charset="0"/>
            </a:endParaRPr>
          </a:p>
          <a:p>
            <a:pPr algn="just" eaLnBrk="1" hangingPunct="1">
              <a:buFont typeface="Arial" charset="0"/>
              <a:buNone/>
            </a:pPr>
            <a:endParaRPr lang="pl-PL" sz="4000" b="1" i="1" u="sng" dirty="0" smtClean="0">
              <a:latin typeface="Book Antiqua" pitchFamily="18" charset="0"/>
              <a:cs typeface="Arial" charset="0"/>
            </a:endParaRPr>
          </a:p>
          <a:p>
            <a:pPr algn="just" eaLnBrk="1" hangingPunct="1">
              <a:buFont typeface="Arial" charset="0"/>
              <a:buNone/>
            </a:pPr>
            <a:endParaRPr lang="pl-PL" sz="4000" b="1" i="1" u="sng" dirty="0" smtClean="0">
              <a:latin typeface="Book Antiqua" pitchFamily="18" charset="0"/>
              <a:cs typeface="Arial" charset="0"/>
            </a:endParaRPr>
          </a:p>
          <a:p>
            <a:pPr algn="just" eaLnBrk="1" hangingPunct="1">
              <a:buFont typeface="Arial" charset="0"/>
              <a:buNone/>
            </a:pPr>
            <a:endParaRPr lang="pl-PL" sz="4000" b="1" i="1" dirty="0" smtClean="0">
              <a:latin typeface="Book Antiqua" pitchFamily="18" charset="0"/>
              <a:cs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img_main1.jpg"/>
          <p:cNvPicPr>
            <a:picLocks noChangeAspect="1"/>
          </p:cNvPicPr>
          <p:nvPr/>
        </p:nvPicPr>
        <p:blipFill>
          <a:blip r:embed="rId2" cstate="print">
            <a:duotone>
              <a:schemeClr val="bg2">
                <a:shade val="45000"/>
                <a:satMod val="135000"/>
              </a:schemeClr>
              <a:prstClr val="white"/>
            </a:duotone>
          </a:blip>
          <a:stretch>
            <a:fillRect/>
          </a:stretch>
        </p:blipFill>
        <p:spPr>
          <a:xfrm>
            <a:off x="7596336" y="3573016"/>
            <a:ext cx="1384300" cy="3073400"/>
          </a:xfrm>
          <a:prstGeom prst="rect">
            <a:avLst/>
          </a:prstGeom>
          <a:ln>
            <a:noFill/>
          </a:ln>
          <a:effectLst>
            <a:softEdge rad="112500"/>
          </a:effectLst>
        </p:spPr>
      </p:pic>
      <p:sp>
        <p:nvSpPr>
          <p:cNvPr id="3" name="Tytuł 2"/>
          <p:cNvSpPr>
            <a:spLocks noGrp="1"/>
          </p:cNvSpPr>
          <p:nvPr>
            <p:ph type="title"/>
          </p:nvPr>
        </p:nvSpPr>
        <p:spPr>
          <a:xfrm>
            <a:off x="457200" y="274638"/>
            <a:ext cx="8229600" cy="633412"/>
          </a:xfrm>
        </p:spPr>
        <p:txBody>
          <a:bodyPr/>
          <a:lstStyle/>
          <a:p>
            <a:pPr>
              <a:defRPr/>
            </a:pPr>
            <a:r>
              <a:rPr lang="pl-PL" b="1" i="1" dirty="0" smtClean="0">
                <a:effectLst>
                  <a:outerShdw blurRad="38100" dist="38100" dir="2700000" algn="tl">
                    <a:srgbClr val="000000">
                      <a:alpha val="43137"/>
                    </a:srgbClr>
                  </a:outerShdw>
                </a:effectLst>
                <a:latin typeface="Book Antiqua" pitchFamily="18" charset="0"/>
              </a:rPr>
              <a:t>          EUROPEAN UNION </a:t>
            </a:r>
            <a:endParaRPr lang="pl-PL" b="1" i="1" dirty="0">
              <a:effectLst>
                <a:outerShdw blurRad="38100" dist="38100" dir="2700000" algn="tl">
                  <a:srgbClr val="000000">
                    <a:alpha val="43137"/>
                  </a:srgbClr>
                </a:outerShdw>
              </a:effectLst>
              <a:latin typeface="Book Antiqua" pitchFamily="18" charset="0"/>
            </a:endParaRPr>
          </a:p>
        </p:txBody>
      </p:sp>
      <p:sp>
        <p:nvSpPr>
          <p:cNvPr id="11268" name="Symbol zastępczy zawartości 3"/>
          <p:cNvSpPr>
            <a:spLocks noGrp="1"/>
          </p:cNvSpPr>
          <p:nvPr>
            <p:ph idx="1"/>
          </p:nvPr>
        </p:nvSpPr>
        <p:spPr>
          <a:xfrm>
            <a:off x="1042988" y="1341438"/>
            <a:ext cx="7643812" cy="4784725"/>
          </a:xfrm>
        </p:spPr>
        <p:txBody>
          <a:bodyPr/>
          <a:lstStyle/>
          <a:p>
            <a:pPr eaLnBrk="1" hangingPunct="1">
              <a:buFontTx/>
              <a:buChar char="-"/>
            </a:pPr>
            <a:r>
              <a:rPr lang="en-US" sz="3600" b="1" i="1" smtClean="0">
                <a:latin typeface="Book Antiqua" pitchFamily="18" charset="0"/>
              </a:rPr>
              <a:t>Community support plan to combat doping in sport</a:t>
            </a:r>
            <a:endParaRPr lang="pl-PL" sz="3600" b="1" i="1" smtClean="0">
              <a:latin typeface="Book Antiqua" pitchFamily="18" charset="0"/>
            </a:endParaRPr>
          </a:p>
          <a:p>
            <a:pPr eaLnBrk="1" hangingPunct="1">
              <a:buFontTx/>
              <a:buChar char="-"/>
            </a:pPr>
            <a:r>
              <a:rPr lang="pl-PL" sz="3600" b="1" i="1" smtClean="0">
                <a:latin typeface="Book Antiqua" pitchFamily="18" charset="0"/>
                <a:cs typeface="Arial" charset="0"/>
              </a:rPr>
              <a:t>White paper on sport</a:t>
            </a:r>
          </a:p>
          <a:p>
            <a:pPr eaLnBrk="1" hangingPunct="1">
              <a:buFontTx/>
              <a:buChar char="-"/>
            </a:pPr>
            <a:r>
              <a:rPr lang="en-US" sz="3600" b="1" i="1" smtClean="0">
                <a:latin typeface="Book Antiqua" pitchFamily="18" charset="0"/>
                <a:cs typeface="Arial" charset="0"/>
              </a:rPr>
              <a:t>The </a:t>
            </a:r>
            <a:r>
              <a:rPr lang="pl-PL" sz="3600" b="1" i="1" smtClean="0">
                <a:latin typeface="Book Antiqua" pitchFamily="18" charset="0"/>
                <a:cs typeface="Arial" charset="0"/>
              </a:rPr>
              <a:t>T</a:t>
            </a:r>
            <a:r>
              <a:rPr lang="en-US" sz="3600" b="1" i="1" smtClean="0">
                <a:latin typeface="Book Antiqua" pitchFamily="18" charset="0"/>
                <a:cs typeface="Arial" charset="0"/>
              </a:rPr>
              <a:t>reaty of </a:t>
            </a:r>
            <a:r>
              <a:rPr lang="pl-PL" sz="3600" b="1" i="1" smtClean="0">
                <a:latin typeface="Book Antiqua" pitchFamily="18" charset="0"/>
                <a:cs typeface="Arial" charset="0"/>
              </a:rPr>
              <a:t>L</a:t>
            </a:r>
            <a:r>
              <a:rPr lang="en-US" sz="3600" b="1" i="1" smtClean="0">
                <a:latin typeface="Book Antiqua" pitchFamily="18" charset="0"/>
                <a:cs typeface="Arial" charset="0"/>
              </a:rPr>
              <a:t>isbon</a:t>
            </a:r>
            <a:endParaRPr lang="pl-PL" sz="3600" b="1" i="1" smtClean="0">
              <a:latin typeface="Book Antiqua" pitchFamily="18" charset="0"/>
              <a:cs typeface="Arial" charset="0"/>
            </a:endParaRPr>
          </a:p>
          <a:p>
            <a:pPr eaLnBrk="1" hangingPunct="1">
              <a:buFontTx/>
              <a:buChar char="-"/>
            </a:pPr>
            <a:r>
              <a:rPr lang="pl-PL" sz="3600" b="1" i="1" smtClean="0">
                <a:latin typeface="Book Antiqua" pitchFamily="18" charset="0"/>
              </a:rPr>
              <a:t>Case-law C</a:t>
            </a:r>
            <a:r>
              <a:rPr lang="en-US" sz="3600" b="1" i="1" smtClean="0">
                <a:latin typeface="Book Antiqua" pitchFamily="18" charset="0"/>
              </a:rPr>
              <a:t>ourt of </a:t>
            </a:r>
            <a:r>
              <a:rPr lang="pl-PL" sz="3600" b="1" i="1" smtClean="0">
                <a:latin typeface="Book Antiqua" pitchFamily="18" charset="0"/>
              </a:rPr>
              <a:t>J</a:t>
            </a:r>
            <a:r>
              <a:rPr lang="en-US" sz="3600" b="1" i="1" smtClean="0">
                <a:latin typeface="Book Antiqua" pitchFamily="18" charset="0"/>
              </a:rPr>
              <a:t>ustice of the </a:t>
            </a:r>
            <a:r>
              <a:rPr lang="pl-PL" sz="3600" b="1" i="1" smtClean="0">
                <a:latin typeface="Book Antiqua" pitchFamily="18" charset="0"/>
              </a:rPr>
              <a:t>E</a:t>
            </a:r>
            <a:r>
              <a:rPr lang="en-US" sz="3600" b="1" i="1" smtClean="0">
                <a:latin typeface="Book Antiqua" pitchFamily="18" charset="0"/>
              </a:rPr>
              <a:t>uropean </a:t>
            </a:r>
            <a:r>
              <a:rPr lang="pl-PL" sz="3600" b="1" i="1" smtClean="0">
                <a:latin typeface="Book Antiqua" pitchFamily="18" charset="0"/>
              </a:rPr>
              <a:t>U</a:t>
            </a:r>
            <a:r>
              <a:rPr lang="en-US" sz="3600" b="1" i="1" smtClean="0">
                <a:latin typeface="Book Antiqua" pitchFamily="18" charset="0"/>
              </a:rPr>
              <a:t>nion</a:t>
            </a:r>
            <a:r>
              <a:rPr lang="pl-PL" sz="3600" b="1" i="1" smtClean="0">
                <a:latin typeface="Book Antiqua" pitchFamily="18" charset="0"/>
              </a:rPr>
              <a:t> (</a:t>
            </a:r>
            <a:r>
              <a:rPr lang="it-IT" sz="3600" b="1" i="1" smtClean="0">
                <a:latin typeface="Book Antiqua" pitchFamily="18" charset="0"/>
                <a:cs typeface="Arial" charset="0"/>
              </a:rPr>
              <a:t>case c-519/04p, </a:t>
            </a:r>
            <a:r>
              <a:rPr lang="pl-PL" sz="3600" b="1" i="1" smtClean="0">
                <a:latin typeface="Book Antiqua" pitchFamily="18" charset="0"/>
                <a:cs typeface="Arial" charset="0"/>
              </a:rPr>
              <a:t>M</a:t>
            </a:r>
            <a:r>
              <a:rPr lang="it-IT" sz="3600" b="1" i="1" smtClean="0">
                <a:latin typeface="Book Antiqua" pitchFamily="18" charset="0"/>
                <a:cs typeface="Arial" charset="0"/>
              </a:rPr>
              <a:t>eca </a:t>
            </a:r>
            <a:r>
              <a:rPr lang="pl-PL" sz="3600" b="1" i="1" smtClean="0">
                <a:latin typeface="Book Antiqua" pitchFamily="18" charset="0"/>
                <a:cs typeface="Arial" charset="0"/>
              </a:rPr>
              <a:t>M</a:t>
            </a:r>
            <a:r>
              <a:rPr lang="it-IT" sz="3600" b="1" i="1" smtClean="0">
                <a:latin typeface="Book Antiqua" pitchFamily="18" charset="0"/>
                <a:cs typeface="Arial" charset="0"/>
              </a:rPr>
              <a:t>edina v. Commission</a:t>
            </a:r>
            <a:r>
              <a:rPr lang="pl-PL" sz="3600" b="1" i="1" smtClean="0">
                <a:latin typeface="Book Antiqua" pitchFamily="18" charset="0"/>
                <a:cs typeface="Arial" charset="0"/>
              </a:rPr>
              <a:t>)</a:t>
            </a:r>
          </a:p>
          <a:p>
            <a:pPr eaLnBrk="1" hangingPunct="1">
              <a:buFont typeface="Arial" charset="0"/>
              <a:buNone/>
            </a:pPr>
            <a:endParaRPr lang="pl-PL" sz="3600" b="1" i="1" u="sng" smtClean="0">
              <a:latin typeface="Book Antiqua" pitchFamily="18" charset="0"/>
            </a:endParaRPr>
          </a:p>
          <a:p>
            <a:pPr algn="just" eaLnBrk="1" hangingPunct="1">
              <a:buFont typeface="Arial" charset="0"/>
              <a:buNone/>
            </a:pPr>
            <a:endParaRPr lang="pl-PL" sz="4000" b="1" i="1" u="sng" smtClean="0">
              <a:latin typeface="Book Antiqua" pitchFamily="18" charset="0"/>
              <a:cs typeface="Arial" charset="0"/>
            </a:endParaRPr>
          </a:p>
          <a:p>
            <a:pPr algn="just" eaLnBrk="1" hangingPunct="1">
              <a:buFont typeface="Arial" charset="0"/>
              <a:buNone/>
            </a:pPr>
            <a:endParaRPr lang="pl-PL" sz="4000" b="1" i="1" u="sng" smtClean="0">
              <a:latin typeface="Book Antiqua" pitchFamily="18" charset="0"/>
              <a:cs typeface="Arial" charset="0"/>
            </a:endParaRPr>
          </a:p>
          <a:p>
            <a:pPr algn="just" eaLnBrk="1" hangingPunct="1">
              <a:buFont typeface="Arial" charset="0"/>
              <a:buNone/>
            </a:pPr>
            <a:endParaRPr lang="pl-PL" sz="4000" b="1" i="1" smtClean="0">
              <a:latin typeface="Book Antiqua" pitchFamily="18" charset="0"/>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img_main1.jpg"/>
          <p:cNvPicPr>
            <a:picLocks noChangeAspect="1"/>
          </p:cNvPicPr>
          <p:nvPr/>
        </p:nvPicPr>
        <p:blipFill>
          <a:blip r:embed="rId2" cstate="print">
            <a:duotone>
              <a:schemeClr val="bg2">
                <a:shade val="45000"/>
                <a:satMod val="135000"/>
              </a:schemeClr>
              <a:prstClr val="white"/>
            </a:duotone>
          </a:blip>
          <a:stretch>
            <a:fillRect/>
          </a:stretch>
        </p:blipFill>
        <p:spPr>
          <a:xfrm>
            <a:off x="7596336" y="3573016"/>
            <a:ext cx="1384300" cy="3073400"/>
          </a:xfrm>
          <a:prstGeom prst="rect">
            <a:avLst/>
          </a:prstGeom>
          <a:ln>
            <a:noFill/>
          </a:ln>
          <a:effectLst>
            <a:softEdge rad="112500"/>
          </a:effectLst>
        </p:spPr>
      </p:pic>
      <p:sp>
        <p:nvSpPr>
          <p:cNvPr id="3" name="Tytuł 2"/>
          <p:cNvSpPr>
            <a:spLocks noGrp="1"/>
          </p:cNvSpPr>
          <p:nvPr>
            <p:ph type="title"/>
          </p:nvPr>
        </p:nvSpPr>
        <p:spPr>
          <a:xfrm>
            <a:off x="457200" y="274638"/>
            <a:ext cx="8229600" cy="633412"/>
          </a:xfrm>
        </p:spPr>
        <p:txBody>
          <a:bodyPr/>
          <a:lstStyle/>
          <a:p>
            <a:pPr>
              <a:defRPr/>
            </a:pPr>
            <a:endParaRPr lang="pl-PL" b="1" i="1" dirty="0">
              <a:effectLst>
                <a:outerShdw blurRad="38100" dist="38100" dir="2700000" algn="tl">
                  <a:srgbClr val="000000">
                    <a:alpha val="43137"/>
                  </a:srgbClr>
                </a:outerShdw>
              </a:effectLst>
              <a:latin typeface="Book Antiqua" pitchFamily="18" charset="0"/>
            </a:endParaRPr>
          </a:p>
        </p:txBody>
      </p:sp>
      <p:sp>
        <p:nvSpPr>
          <p:cNvPr id="4" name="Symbol zastępczy zawartości 3"/>
          <p:cNvSpPr>
            <a:spLocks noGrp="1"/>
          </p:cNvSpPr>
          <p:nvPr>
            <p:ph idx="1"/>
          </p:nvPr>
        </p:nvSpPr>
        <p:spPr>
          <a:xfrm>
            <a:off x="1042988" y="1600200"/>
            <a:ext cx="7643812" cy="4525963"/>
          </a:xfrm>
        </p:spPr>
        <p:txBody>
          <a:bodyPr/>
          <a:lstStyle/>
          <a:p>
            <a:pPr algn="ctr" eaLnBrk="1" hangingPunct="1">
              <a:buFont typeface="Wingdings 2" pitchFamily="18" charset="2"/>
              <a:buNone/>
              <a:defRPr/>
            </a:pPr>
            <a:r>
              <a:rPr lang="pl-PL" b="1" i="1" dirty="0" smtClean="0">
                <a:solidFill>
                  <a:srgbClr val="FFFF00"/>
                </a:solidFill>
                <a:effectLst>
                  <a:outerShdw blurRad="38100" dist="38100" dir="2700000" algn="tl">
                    <a:srgbClr val="000000">
                      <a:alpha val="43137"/>
                    </a:srgbClr>
                  </a:outerShdw>
                </a:effectLst>
                <a:cs typeface="Arial" pitchFamily="34" charset="0"/>
              </a:rPr>
              <a:t>    </a:t>
            </a:r>
            <a:r>
              <a:rPr lang="pl-PL" sz="4400" b="1" i="1" dirty="0" smtClean="0">
                <a:latin typeface="Book Antiqua" pitchFamily="18" charset="0"/>
              </a:rPr>
              <a:t>THANK YOU FOR YOUR </a:t>
            </a:r>
          </a:p>
          <a:p>
            <a:pPr algn="ctr" eaLnBrk="1" hangingPunct="1">
              <a:buFont typeface="Wingdings 2" pitchFamily="18" charset="2"/>
              <a:buNone/>
              <a:defRPr/>
            </a:pPr>
            <a:r>
              <a:rPr lang="pl-PL" sz="4400" b="1" i="1" dirty="0" smtClean="0">
                <a:latin typeface="Book Antiqua" pitchFamily="18" charset="0"/>
              </a:rPr>
              <a:t>ATTENTION</a:t>
            </a:r>
          </a:p>
          <a:p>
            <a:pPr algn="ctr" eaLnBrk="1" hangingPunct="1">
              <a:buFont typeface="Wingdings 2" pitchFamily="18" charset="2"/>
              <a:buNone/>
              <a:defRPr/>
            </a:pPr>
            <a:endParaRPr lang="pl-PL" sz="4400" b="1" i="1" dirty="0" smtClean="0">
              <a:latin typeface="Book Antiqua" pitchFamily="18" charset="0"/>
            </a:endParaRPr>
          </a:p>
          <a:p>
            <a:pPr algn="ctr" eaLnBrk="1" hangingPunct="1">
              <a:buFont typeface="Wingdings 2" pitchFamily="18" charset="2"/>
              <a:buNone/>
              <a:defRPr/>
            </a:pPr>
            <a:r>
              <a:rPr lang="pl-PL" sz="4400" b="1" i="1" dirty="0" smtClean="0">
                <a:solidFill>
                  <a:srgbClr val="002060"/>
                </a:solidFill>
                <a:latin typeface="Book Antiqua" pitchFamily="18" charset="0"/>
              </a:rPr>
              <a:t>DIKKAT</a:t>
            </a:r>
            <a:r>
              <a:rPr lang="tr-TR" sz="4400" b="1" i="1" dirty="0" smtClean="0">
                <a:solidFill>
                  <a:srgbClr val="002060"/>
                </a:solidFill>
                <a:latin typeface="Book Antiqua" pitchFamily="18" charset="0"/>
              </a:rPr>
              <a:t>İNİZ</a:t>
            </a:r>
            <a:r>
              <a:rPr lang="pl-PL" sz="4400" b="1" i="1" dirty="0" smtClean="0">
                <a:solidFill>
                  <a:srgbClr val="002060"/>
                </a:solidFill>
                <a:latin typeface="Book Antiqua" pitchFamily="18" charset="0"/>
              </a:rPr>
              <a:t> </a:t>
            </a:r>
            <a:r>
              <a:rPr lang="tr-TR" sz="4400" b="1" i="1" dirty="0" smtClean="0">
                <a:solidFill>
                  <a:srgbClr val="002060"/>
                </a:solidFill>
                <a:latin typeface="Book Antiqua" pitchFamily="18" charset="0"/>
              </a:rPr>
              <a:t>İ</a:t>
            </a:r>
            <a:r>
              <a:rPr lang="pl-PL" sz="4400" b="1" i="1" dirty="0" smtClean="0">
                <a:solidFill>
                  <a:srgbClr val="002060"/>
                </a:solidFill>
                <a:latin typeface="Book Antiqua" pitchFamily="18" charset="0"/>
              </a:rPr>
              <a:t>Ç</a:t>
            </a:r>
            <a:r>
              <a:rPr lang="tr-TR" sz="4400" b="1" i="1" dirty="0" smtClean="0">
                <a:solidFill>
                  <a:srgbClr val="002060"/>
                </a:solidFill>
                <a:latin typeface="Book Antiqua" pitchFamily="18" charset="0"/>
              </a:rPr>
              <a:t>İ</a:t>
            </a:r>
            <a:r>
              <a:rPr lang="pl-PL" sz="4400" b="1" i="1" dirty="0" smtClean="0">
                <a:solidFill>
                  <a:srgbClr val="002060"/>
                </a:solidFill>
                <a:latin typeface="Book Antiqua" pitchFamily="18" charset="0"/>
              </a:rPr>
              <a:t>N</a:t>
            </a:r>
            <a:r>
              <a:rPr lang="pl-PL" sz="4400" b="1" i="1" dirty="0" smtClean="0">
                <a:solidFill>
                  <a:srgbClr val="002060"/>
                </a:solidFill>
                <a:latin typeface="Book Antiqua" pitchFamily="18" charset="0"/>
              </a:rPr>
              <a:t> </a:t>
            </a:r>
            <a:r>
              <a:rPr lang="pl-PL" sz="4400" b="1" i="1" dirty="0" smtClean="0">
                <a:solidFill>
                  <a:srgbClr val="002060"/>
                </a:solidFill>
                <a:latin typeface="Book Antiqua" pitchFamily="18" charset="0"/>
              </a:rPr>
              <a:t>TEŞEKKÜR </a:t>
            </a:r>
            <a:r>
              <a:rPr lang="pl-PL" sz="4400" b="1" i="1" dirty="0" smtClean="0">
                <a:solidFill>
                  <a:srgbClr val="002060"/>
                </a:solidFill>
                <a:latin typeface="Book Antiqua" pitchFamily="18" charset="0"/>
              </a:rPr>
              <a:t>EDERIM</a:t>
            </a:r>
          </a:p>
          <a:p>
            <a:pPr>
              <a:buNone/>
              <a:defRPr/>
            </a:pPr>
            <a:endParaRPr lang="pl-P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img_main1.jpg"/>
          <p:cNvPicPr>
            <a:picLocks noChangeAspect="1"/>
          </p:cNvPicPr>
          <p:nvPr/>
        </p:nvPicPr>
        <p:blipFill>
          <a:blip r:embed="rId2" cstate="print">
            <a:duotone>
              <a:schemeClr val="bg2">
                <a:shade val="45000"/>
                <a:satMod val="135000"/>
              </a:schemeClr>
              <a:prstClr val="white"/>
            </a:duotone>
          </a:blip>
          <a:stretch>
            <a:fillRect/>
          </a:stretch>
        </p:blipFill>
        <p:spPr>
          <a:xfrm>
            <a:off x="7596336" y="3573016"/>
            <a:ext cx="1384300" cy="3073400"/>
          </a:xfrm>
          <a:prstGeom prst="rect">
            <a:avLst/>
          </a:prstGeom>
          <a:ln>
            <a:noFill/>
          </a:ln>
          <a:effectLst>
            <a:softEdge rad="112500"/>
          </a:effectLst>
        </p:spPr>
      </p:pic>
      <p:sp>
        <p:nvSpPr>
          <p:cNvPr id="4" name="Symbol zastępczy zawartości 3"/>
          <p:cNvSpPr>
            <a:spLocks noGrp="1"/>
          </p:cNvSpPr>
          <p:nvPr>
            <p:ph idx="1"/>
          </p:nvPr>
        </p:nvSpPr>
        <p:spPr>
          <a:xfrm>
            <a:off x="1042988" y="980728"/>
            <a:ext cx="7643812" cy="5145435"/>
          </a:xfrm>
        </p:spPr>
        <p:txBody>
          <a:bodyPr/>
          <a:lstStyle/>
          <a:p>
            <a:pPr algn="ctr" eaLnBrk="1" hangingPunct="1">
              <a:buNone/>
              <a:defRPr/>
            </a:pPr>
            <a:r>
              <a:rPr lang="pl-PL" b="1" i="1" dirty="0" smtClean="0">
                <a:solidFill>
                  <a:srgbClr val="FFFF00"/>
                </a:solidFill>
                <a:effectLst>
                  <a:outerShdw blurRad="38100" dist="38100" dir="2700000" algn="tl">
                    <a:srgbClr val="000000">
                      <a:alpha val="43137"/>
                    </a:srgbClr>
                  </a:outerShdw>
                </a:effectLst>
                <a:cs typeface="Arial" pitchFamily="34" charset="0"/>
              </a:rPr>
              <a:t>    </a:t>
            </a:r>
            <a:r>
              <a:rPr lang="pl-PL" sz="4400" b="1" dirty="0" smtClean="0">
                <a:latin typeface="Book Antiqua" pitchFamily="18" charset="0"/>
              </a:rPr>
              <a:t>Any </a:t>
            </a:r>
            <a:r>
              <a:rPr lang="pl-PL" sz="4400" b="1" dirty="0" err="1" smtClean="0">
                <a:latin typeface="Book Antiqua" pitchFamily="18" charset="0"/>
              </a:rPr>
              <a:t>questions</a:t>
            </a:r>
            <a:r>
              <a:rPr lang="pl-PL" sz="4400" b="1" dirty="0" smtClean="0">
                <a:latin typeface="Book Antiqua" pitchFamily="18" charset="0"/>
              </a:rPr>
              <a:t>?</a:t>
            </a:r>
            <a:endParaRPr lang="pl-PL" sz="4400" dirty="0" smtClean="0">
              <a:latin typeface="Book Antiqua" pitchFamily="18" charset="0"/>
            </a:endParaRPr>
          </a:p>
          <a:p>
            <a:pPr algn="ctr" eaLnBrk="1" hangingPunct="1">
              <a:buFont typeface="Wingdings 2" pitchFamily="18" charset="2"/>
              <a:buNone/>
              <a:defRPr/>
            </a:pPr>
            <a:endParaRPr lang="pl-PL" sz="4400" b="1" i="1" dirty="0" smtClean="0">
              <a:latin typeface="Book Antiqua" pitchFamily="18" charset="0"/>
            </a:endParaRPr>
          </a:p>
          <a:p>
            <a:pPr>
              <a:defRPr/>
            </a:pPr>
            <a:endParaRPr lang="pl-PL" dirty="0"/>
          </a:p>
        </p:txBody>
      </p:sp>
      <p:pic>
        <p:nvPicPr>
          <p:cNvPr id="6" name="Obraz 12" descr="pyt 2.jpg"/>
          <p:cNvPicPr>
            <a:picLocks noChangeAspect="1"/>
          </p:cNvPicPr>
          <p:nvPr/>
        </p:nvPicPr>
        <p:blipFill>
          <a:blip r:embed="rId3" cstate="print"/>
          <a:srcRect/>
          <a:stretch>
            <a:fillRect/>
          </a:stretch>
        </p:blipFill>
        <p:spPr bwMode="auto">
          <a:xfrm>
            <a:off x="1714500" y="1974850"/>
            <a:ext cx="4225925" cy="4492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img_main1.jpg"/>
          <p:cNvPicPr>
            <a:picLocks noChangeAspect="1"/>
          </p:cNvPicPr>
          <p:nvPr/>
        </p:nvPicPr>
        <p:blipFill>
          <a:blip r:embed="rId2" cstate="print">
            <a:duotone>
              <a:schemeClr val="bg2">
                <a:shade val="45000"/>
                <a:satMod val="135000"/>
              </a:schemeClr>
              <a:prstClr val="white"/>
            </a:duotone>
          </a:blip>
          <a:stretch>
            <a:fillRect/>
          </a:stretch>
        </p:blipFill>
        <p:spPr>
          <a:xfrm>
            <a:off x="7596336" y="3573016"/>
            <a:ext cx="1384300" cy="3073400"/>
          </a:xfrm>
          <a:prstGeom prst="rect">
            <a:avLst/>
          </a:prstGeom>
          <a:ln>
            <a:noFill/>
          </a:ln>
          <a:effectLst>
            <a:softEdge rad="112500"/>
          </a:effectLst>
        </p:spPr>
      </p:pic>
      <p:sp>
        <p:nvSpPr>
          <p:cNvPr id="3" name="Tytuł 2"/>
          <p:cNvSpPr>
            <a:spLocks noGrp="1"/>
          </p:cNvSpPr>
          <p:nvPr>
            <p:ph type="title"/>
          </p:nvPr>
        </p:nvSpPr>
        <p:spPr>
          <a:xfrm>
            <a:off x="457200" y="274638"/>
            <a:ext cx="8229600" cy="633412"/>
          </a:xfrm>
        </p:spPr>
        <p:txBody>
          <a:bodyPr/>
          <a:lstStyle/>
          <a:p>
            <a:pPr>
              <a:defRPr/>
            </a:pPr>
            <a:r>
              <a:rPr lang="pl-PL" b="1" i="1" dirty="0" smtClean="0">
                <a:effectLst>
                  <a:outerShdw blurRad="38100" dist="38100" dir="2700000" algn="tl">
                    <a:srgbClr val="000000">
                      <a:alpha val="43137"/>
                    </a:srgbClr>
                  </a:outerShdw>
                </a:effectLst>
                <a:latin typeface="Book Antiqua" pitchFamily="18" charset="0"/>
              </a:rPr>
              <a:t>SPORT</a:t>
            </a:r>
            <a:endParaRPr lang="pl-PL" b="1" i="1" dirty="0">
              <a:effectLst>
                <a:outerShdw blurRad="38100" dist="38100" dir="2700000" algn="tl">
                  <a:srgbClr val="000000">
                    <a:alpha val="43137"/>
                  </a:srgbClr>
                </a:outerShdw>
              </a:effectLst>
              <a:latin typeface="Book Antiqua" pitchFamily="18" charset="0"/>
            </a:endParaRPr>
          </a:p>
        </p:txBody>
      </p:sp>
      <p:sp>
        <p:nvSpPr>
          <p:cNvPr id="4" name="Symbol zastępczy zawartości 3"/>
          <p:cNvSpPr>
            <a:spLocks noGrp="1"/>
          </p:cNvSpPr>
          <p:nvPr>
            <p:ph idx="1"/>
          </p:nvPr>
        </p:nvSpPr>
        <p:spPr>
          <a:xfrm>
            <a:off x="1042988" y="1600200"/>
            <a:ext cx="7643812" cy="4525963"/>
          </a:xfrm>
        </p:spPr>
        <p:txBody>
          <a:bodyPr/>
          <a:lstStyle/>
          <a:p>
            <a:pPr eaLnBrk="1" hangingPunct="1">
              <a:buFont typeface="Wingdings 2" pitchFamily="18" charset="2"/>
              <a:buNone/>
              <a:defRPr/>
            </a:pPr>
            <a:r>
              <a:rPr lang="pl-PL" b="1" dirty="0" smtClean="0">
                <a:solidFill>
                  <a:srgbClr val="FFFF00"/>
                </a:solidFill>
                <a:effectLst>
                  <a:outerShdw blurRad="38100" dist="38100" dir="2700000" algn="tl">
                    <a:srgbClr val="000000">
                      <a:alpha val="43137"/>
                    </a:srgbClr>
                  </a:outerShdw>
                </a:effectLst>
                <a:latin typeface="Book Antiqua" pitchFamily="18" charset="0"/>
                <a:cs typeface="Arial" pitchFamily="34" charset="0"/>
              </a:rPr>
              <a:t>    </a:t>
            </a:r>
            <a:r>
              <a:rPr lang="pl-PL" b="1" dirty="0" smtClean="0">
                <a:solidFill>
                  <a:srgbClr val="FFFF00"/>
                </a:solidFill>
                <a:latin typeface="Book Antiqua" pitchFamily="18" charset="0"/>
                <a:cs typeface="Arial" pitchFamily="34" charset="0"/>
              </a:rPr>
              <a:t>- </a:t>
            </a:r>
            <a:r>
              <a:rPr lang="pl-PL" b="1" dirty="0" err="1" smtClean="0">
                <a:latin typeface="Book Antiqua" pitchFamily="18" charset="0"/>
                <a:cs typeface="Arial" pitchFamily="34" charset="0"/>
              </a:rPr>
              <a:t>social</a:t>
            </a:r>
            <a:r>
              <a:rPr lang="pl-PL" b="1" dirty="0" smtClean="0">
                <a:latin typeface="Book Antiqua" pitchFamily="18" charset="0"/>
                <a:cs typeface="Arial" pitchFamily="34" charset="0"/>
              </a:rPr>
              <a:t> and </a:t>
            </a:r>
            <a:r>
              <a:rPr lang="pl-PL" b="1" dirty="0" err="1" smtClean="0">
                <a:latin typeface="Book Antiqua" pitchFamily="18" charset="0"/>
                <a:cs typeface="Arial" pitchFamily="34" charset="0"/>
              </a:rPr>
              <a:t>economic</a:t>
            </a:r>
            <a:r>
              <a:rPr lang="pl-PL" b="1" dirty="0" smtClean="0">
                <a:latin typeface="Book Antiqua" pitchFamily="18" charset="0"/>
                <a:cs typeface="Arial" pitchFamily="34" charset="0"/>
              </a:rPr>
              <a:t> </a:t>
            </a:r>
            <a:r>
              <a:rPr lang="pl-PL" b="1" dirty="0" err="1" smtClean="0">
                <a:latin typeface="Book Antiqua" pitchFamily="18" charset="0"/>
                <a:cs typeface="Arial" pitchFamily="34" charset="0"/>
              </a:rPr>
              <a:t>phenomen</a:t>
            </a:r>
            <a:endParaRPr lang="pl-PL" b="1" dirty="0" smtClean="0">
              <a:latin typeface="Book Antiqua" pitchFamily="18" charset="0"/>
              <a:cs typeface="Arial" pitchFamily="34" charset="0"/>
            </a:endParaRPr>
          </a:p>
          <a:p>
            <a:pPr eaLnBrk="1" hangingPunct="1">
              <a:buFont typeface="Wingdings 2" pitchFamily="18" charset="2"/>
              <a:buNone/>
              <a:defRPr/>
            </a:pPr>
            <a:r>
              <a:rPr lang="pl-PL" b="1" dirty="0" smtClean="0">
                <a:latin typeface="Book Antiqua" pitchFamily="18" charset="0"/>
                <a:cs typeface="Arial" pitchFamily="34" charset="0"/>
              </a:rPr>
              <a:t>	</a:t>
            </a:r>
            <a:r>
              <a:rPr lang="pl-PL" b="1" dirty="0" smtClean="0">
                <a:solidFill>
                  <a:srgbClr val="FFFF00"/>
                </a:solidFill>
                <a:latin typeface="Book Antiqua" pitchFamily="18" charset="0"/>
                <a:cs typeface="Arial" pitchFamily="34" charset="0"/>
              </a:rPr>
              <a:t>-</a:t>
            </a:r>
            <a:r>
              <a:rPr lang="pl-PL" b="1" dirty="0" smtClean="0">
                <a:latin typeface="Book Antiqua" pitchFamily="18" charset="0"/>
                <a:cs typeface="Arial" pitchFamily="34" charset="0"/>
              </a:rPr>
              <a:t> </a:t>
            </a:r>
            <a:r>
              <a:rPr lang="en-US" b="1" dirty="0" smtClean="0">
                <a:latin typeface="Book Antiqua" pitchFamily="18" charset="0"/>
              </a:rPr>
              <a:t>it affects the realization of the </a:t>
            </a:r>
            <a:r>
              <a:rPr lang="pl-PL" b="1" dirty="0" err="1" smtClean="0">
                <a:latin typeface="Book Antiqua" pitchFamily="18" charset="0"/>
              </a:rPr>
              <a:t>World</a:t>
            </a:r>
            <a:r>
              <a:rPr lang="en-US" b="1" dirty="0" smtClean="0">
                <a:latin typeface="Book Antiqua" pitchFamily="18" charset="0"/>
              </a:rPr>
              <a:t> strategic objectives, such as solidarity and prosperity</a:t>
            </a:r>
            <a:endParaRPr lang="pl-PL" b="1" dirty="0" smtClean="0">
              <a:latin typeface="Book Antiqua" pitchFamily="18" charset="0"/>
            </a:endParaRPr>
          </a:p>
          <a:p>
            <a:pPr eaLnBrk="1" hangingPunct="1">
              <a:buFont typeface="Wingdings 2" pitchFamily="18" charset="2"/>
              <a:buNone/>
              <a:defRPr/>
            </a:pPr>
            <a:r>
              <a:rPr lang="pl-PL" b="1" dirty="0" smtClean="0">
                <a:latin typeface="Book Antiqua" pitchFamily="18" charset="0"/>
                <a:cs typeface="Arial" pitchFamily="34" charset="0"/>
              </a:rPr>
              <a:t>	</a:t>
            </a:r>
            <a:r>
              <a:rPr lang="pl-PL" b="1" dirty="0" smtClean="0">
                <a:solidFill>
                  <a:srgbClr val="FFFF00"/>
                </a:solidFill>
                <a:latin typeface="Book Antiqua" pitchFamily="18" charset="0"/>
                <a:cs typeface="Arial" pitchFamily="34" charset="0"/>
              </a:rPr>
              <a:t>-</a:t>
            </a:r>
            <a:r>
              <a:rPr lang="pl-PL" b="1" dirty="0" smtClean="0">
                <a:latin typeface="Book Antiqua" pitchFamily="18" charset="0"/>
                <a:cs typeface="Arial" pitchFamily="34" charset="0"/>
              </a:rPr>
              <a:t> </a:t>
            </a:r>
            <a:r>
              <a:rPr lang="pl-PL" b="1" dirty="0" smtClean="0">
                <a:latin typeface="Book Antiqua" pitchFamily="18" charset="0"/>
              </a:rPr>
              <a:t>i</a:t>
            </a:r>
            <a:r>
              <a:rPr lang="en-US" b="1" dirty="0" smtClean="0">
                <a:latin typeface="Book Antiqua" pitchFamily="18" charset="0"/>
              </a:rPr>
              <a:t>t is the world’s biggest grassroots movement propagating active participation of citizens in social life</a:t>
            </a:r>
            <a:endParaRPr lang="pl-PL" b="1" dirty="0" smtClean="0">
              <a:latin typeface="Book Antiqua" pitchFamily="18" charset="0"/>
            </a:endParaRPr>
          </a:p>
          <a:p>
            <a:pPr eaLnBrk="1" hangingPunct="1">
              <a:buFont typeface="Wingdings 2" pitchFamily="18" charset="2"/>
              <a:buNone/>
              <a:defRPr/>
            </a:pPr>
            <a:r>
              <a:rPr lang="pl-PL" b="1" dirty="0" smtClean="0">
                <a:latin typeface="Book Antiqua" pitchFamily="18" charset="0"/>
                <a:cs typeface="Arial" pitchFamily="34" charset="0"/>
              </a:rPr>
              <a:t>	</a:t>
            </a:r>
            <a:r>
              <a:rPr lang="pl-PL" b="1" dirty="0" smtClean="0">
                <a:solidFill>
                  <a:srgbClr val="FFFF00"/>
                </a:solidFill>
                <a:latin typeface="Book Antiqua" pitchFamily="18" charset="0"/>
                <a:cs typeface="Arial" pitchFamily="34" charset="0"/>
              </a:rPr>
              <a:t>-</a:t>
            </a:r>
            <a:r>
              <a:rPr lang="pl-PL" b="1" dirty="0" smtClean="0">
                <a:latin typeface="Book Antiqua" pitchFamily="18" charset="0"/>
                <a:cs typeface="Arial" pitchFamily="34" charset="0"/>
              </a:rPr>
              <a:t> developing area</a:t>
            </a:r>
          </a:p>
          <a:p>
            <a:pPr>
              <a:defRPr/>
            </a:pPr>
            <a:endParaRPr lang="pl-P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img_main1.jpg"/>
          <p:cNvPicPr>
            <a:picLocks noChangeAspect="1"/>
          </p:cNvPicPr>
          <p:nvPr/>
        </p:nvPicPr>
        <p:blipFill>
          <a:blip r:embed="rId2" cstate="print">
            <a:duotone>
              <a:schemeClr val="bg2">
                <a:shade val="45000"/>
                <a:satMod val="135000"/>
              </a:schemeClr>
              <a:prstClr val="white"/>
            </a:duotone>
          </a:blip>
          <a:stretch>
            <a:fillRect/>
          </a:stretch>
        </p:blipFill>
        <p:spPr>
          <a:xfrm>
            <a:off x="7596336" y="3573016"/>
            <a:ext cx="1384300" cy="3073400"/>
          </a:xfrm>
          <a:prstGeom prst="rect">
            <a:avLst/>
          </a:prstGeom>
          <a:ln>
            <a:noFill/>
          </a:ln>
          <a:effectLst>
            <a:softEdge rad="112500"/>
          </a:effectLst>
        </p:spPr>
      </p:pic>
      <p:sp>
        <p:nvSpPr>
          <p:cNvPr id="3" name="Tytuł 2"/>
          <p:cNvSpPr>
            <a:spLocks noGrp="1"/>
          </p:cNvSpPr>
          <p:nvPr>
            <p:ph type="title"/>
          </p:nvPr>
        </p:nvSpPr>
        <p:spPr>
          <a:xfrm>
            <a:off x="457200" y="274638"/>
            <a:ext cx="8229600" cy="633412"/>
          </a:xfrm>
        </p:spPr>
        <p:txBody>
          <a:bodyPr/>
          <a:lstStyle/>
          <a:p>
            <a:pPr>
              <a:defRPr/>
            </a:pPr>
            <a:r>
              <a:rPr lang="pl-PL" b="1" i="1" dirty="0" smtClean="0">
                <a:effectLst>
                  <a:outerShdw blurRad="38100" dist="38100" dir="2700000" algn="tl">
                    <a:srgbClr val="000000">
                      <a:alpha val="43137"/>
                    </a:srgbClr>
                  </a:outerShdw>
                </a:effectLst>
                <a:latin typeface="Book Antiqua" pitchFamily="18" charset="0"/>
              </a:rPr>
              <a:t>SPORT</a:t>
            </a:r>
            <a:endParaRPr lang="pl-PL" b="1" i="1" dirty="0">
              <a:effectLst>
                <a:outerShdw blurRad="38100" dist="38100" dir="2700000" algn="tl">
                  <a:srgbClr val="000000">
                    <a:alpha val="43137"/>
                  </a:srgbClr>
                </a:outerShdw>
              </a:effectLst>
              <a:latin typeface="Book Antiqua" pitchFamily="18" charset="0"/>
            </a:endParaRPr>
          </a:p>
        </p:txBody>
      </p:sp>
      <p:sp>
        <p:nvSpPr>
          <p:cNvPr id="4" name="Symbol zastępczy zawartości 3"/>
          <p:cNvSpPr>
            <a:spLocks noGrp="1"/>
          </p:cNvSpPr>
          <p:nvPr>
            <p:ph idx="1"/>
          </p:nvPr>
        </p:nvSpPr>
        <p:spPr>
          <a:xfrm>
            <a:off x="1042988" y="1600200"/>
            <a:ext cx="7643812" cy="4525963"/>
          </a:xfrm>
        </p:spPr>
        <p:txBody>
          <a:bodyPr/>
          <a:lstStyle/>
          <a:p>
            <a:pPr eaLnBrk="1" hangingPunct="1">
              <a:lnSpc>
                <a:spcPct val="150000"/>
              </a:lnSpc>
              <a:buFont typeface="Wingdings 2" pitchFamily="18" charset="2"/>
              <a:buNone/>
              <a:defRPr/>
            </a:pPr>
            <a:r>
              <a:rPr lang="pl-PL" sz="4400" b="1" dirty="0" smtClean="0">
                <a:solidFill>
                  <a:srgbClr val="FFFF00"/>
                </a:solidFill>
                <a:effectLst>
                  <a:outerShdw blurRad="38100" dist="38100" dir="2700000" algn="tl">
                    <a:srgbClr val="000000">
                      <a:alpha val="43137"/>
                    </a:srgbClr>
                  </a:outerShdw>
                </a:effectLst>
                <a:latin typeface="Book Antiqua" pitchFamily="18" charset="0"/>
                <a:cs typeface="Arial" pitchFamily="34" charset="0"/>
              </a:rPr>
              <a:t>    </a:t>
            </a:r>
            <a:r>
              <a:rPr lang="pl-PL" sz="4400" b="1" dirty="0" smtClean="0">
                <a:solidFill>
                  <a:srgbClr val="FFFF00"/>
                </a:solidFill>
                <a:latin typeface="Book Antiqua" pitchFamily="18" charset="0"/>
                <a:cs typeface="Arial" pitchFamily="34" charset="0"/>
              </a:rPr>
              <a:t>- </a:t>
            </a:r>
            <a:r>
              <a:rPr lang="pl-PL" sz="4400" b="1" dirty="0" err="1" smtClean="0">
                <a:latin typeface="Book Antiqua" pitchFamily="18" charset="0"/>
                <a:cs typeface="Arial" pitchFamily="34" charset="0"/>
              </a:rPr>
              <a:t>commercialisation</a:t>
            </a:r>
            <a:endParaRPr lang="pl-PL" sz="4400" b="1" dirty="0" smtClean="0">
              <a:latin typeface="Book Antiqua" pitchFamily="18" charset="0"/>
              <a:cs typeface="Arial" pitchFamily="34" charset="0"/>
            </a:endParaRPr>
          </a:p>
          <a:p>
            <a:pPr eaLnBrk="1" hangingPunct="1">
              <a:lnSpc>
                <a:spcPct val="150000"/>
              </a:lnSpc>
              <a:buFont typeface="Wingdings 2" pitchFamily="18" charset="2"/>
              <a:buNone/>
              <a:defRPr/>
            </a:pPr>
            <a:r>
              <a:rPr lang="pl-PL" sz="4400" b="1" dirty="0" smtClean="0">
                <a:latin typeface="Book Antiqua" pitchFamily="18" charset="0"/>
                <a:cs typeface="Arial" pitchFamily="34" charset="0"/>
              </a:rPr>
              <a:t>	</a:t>
            </a:r>
            <a:r>
              <a:rPr lang="pl-PL" sz="4400" b="1" dirty="0" smtClean="0">
                <a:solidFill>
                  <a:srgbClr val="FFFF00"/>
                </a:solidFill>
                <a:latin typeface="Book Antiqua" pitchFamily="18" charset="0"/>
                <a:cs typeface="Arial" pitchFamily="34" charset="0"/>
              </a:rPr>
              <a:t>-</a:t>
            </a:r>
            <a:r>
              <a:rPr lang="pl-PL" sz="4400" b="1" dirty="0" smtClean="0">
                <a:latin typeface="Book Antiqua" pitchFamily="18" charset="0"/>
                <a:cs typeface="Arial" pitchFamily="34" charset="0"/>
              </a:rPr>
              <a:t> </a:t>
            </a:r>
            <a:r>
              <a:rPr lang="pl-PL" sz="4400" b="1" dirty="0" err="1" smtClean="0">
                <a:latin typeface="Book Antiqua" pitchFamily="18" charset="0"/>
              </a:rPr>
              <a:t>professionalisation</a:t>
            </a:r>
            <a:endParaRPr lang="pl-PL" sz="4400" b="1" dirty="0" smtClean="0">
              <a:latin typeface="Book Antiqua" pitchFamily="18" charset="0"/>
            </a:endParaRPr>
          </a:p>
          <a:p>
            <a:pPr eaLnBrk="1" hangingPunct="1">
              <a:lnSpc>
                <a:spcPct val="150000"/>
              </a:lnSpc>
              <a:buFont typeface="Wingdings 2" pitchFamily="18" charset="2"/>
              <a:buNone/>
              <a:defRPr/>
            </a:pPr>
            <a:r>
              <a:rPr lang="pl-PL" sz="4400" b="1" dirty="0" smtClean="0">
                <a:latin typeface="Book Antiqua" pitchFamily="18" charset="0"/>
                <a:cs typeface="Arial" pitchFamily="34" charset="0"/>
              </a:rPr>
              <a:t>	</a:t>
            </a:r>
            <a:r>
              <a:rPr lang="pl-PL" sz="4400" b="1" dirty="0" smtClean="0">
                <a:solidFill>
                  <a:srgbClr val="FFFF00"/>
                </a:solidFill>
                <a:latin typeface="Book Antiqua" pitchFamily="18" charset="0"/>
                <a:cs typeface="Arial" pitchFamily="34" charset="0"/>
              </a:rPr>
              <a:t>-</a:t>
            </a:r>
            <a:r>
              <a:rPr lang="pl-PL" sz="4400" b="1" dirty="0" smtClean="0">
                <a:latin typeface="Book Antiqua" pitchFamily="18" charset="0"/>
                <a:cs typeface="Arial" pitchFamily="34" charset="0"/>
              </a:rPr>
              <a:t> </a:t>
            </a:r>
            <a:r>
              <a:rPr lang="pl-PL" sz="4400" b="1" dirty="0" err="1" smtClean="0">
                <a:latin typeface="Book Antiqua" pitchFamily="18" charset="0"/>
              </a:rPr>
              <a:t>interference</a:t>
            </a:r>
            <a:r>
              <a:rPr lang="pl-PL" sz="4400" b="1" dirty="0" smtClean="0">
                <a:latin typeface="Book Antiqua" pitchFamily="18" charset="0"/>
              </a:rPr>
              <a:t> of law</a:t>
            </a:r>
          </a:p>
          <a:p>
            <a:pPr eaLnBrk="1" hangingPunct="1">
              <a:buFont typeface="Wingdings 2" pitchFamily="18" charset="2"/>
              <a:buNone/>
              <a:defRPr/>
            </a:pPr>
            <a:r>
              <a:rPr lang="pl-PL" b="1" dirty="0" smtClean="0">
                <a:latin typeface="Book Antiqua" pitchFamily="18" charset="0"/>
                <a:cs typeface="Arial" pitchFamily="34" charset="0"/>
              </a:rPr>
              <a:t>	</a:t>
            </a:r>
          </a:p>
          <a:p>
            <a:pPr>
              <a:defRPr/>
            </a:pPr>
            <a:endParaRPr lang="pl-P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img_main1.jpg"/>
          <p:cNvPicPr>
            <a:picLocks noChangeAspect="1"/>
          </p:cNvPicPr>
          <p:nvPr/>
        </p:nvPicPr>
        <p:blipFill>
          <a:blip r:embed="rId2" cstate="print">
            <a:duotone>
              <a:schemeClr val="bg2">
                <a:shade val="45000"/>
                <a:satMod val="135000"/>
              </a:schemeClr>
              <a:prstClr val="white"/>
            </a:duotone>
          </a:blip>
          <a:stretch>
            <a:fillRect/>
          </a:stretch>
        </p:blipFill>
        <p:spPr>
          <a:xfrm>
            <a:off x="7596336" y="3573016"/>
            <a:ext cx="1384300" cy="3073400"/>
          </a:xfrm>
          <a:prstGeom prst="rect">
            <a:avLst/>
          </a:prstGeom>
          <a:ln>
            <a:noFill/>
          </a:ln>
          <a:effectLst>
            <a:softEdge rad="112500"/>
          </a:effectLst>
        </p:spPr>
      </p:pic>
      <p:sp>
        <p:nvSpPr>
          <p:cNvPr id="3" name="Tytuł 2"/>
          <p:cNvSpPr>
            <a:spLocks noGrp="1"/>
          </p:cNvSpPr>
          <p:nvPr>
            <p:ph type="title"/>
          </p:nvPr>
        </p:nvSpPr>
        <p:spPr>
          <a:xfrm>
            <a:off x="457200" y="274638"/>
            <a:ext cx="8229600" cy="633412"/>
          </a:xfrm>
        </p:spPr>
        <p:txBody>
          <a:bodyPr/>
          <a:lstStyle/>
          <a:p>
            <a:pPr>
              <a:defRPr/>
            </a:pPr>
            <a:r>
              <a:rPr lang="pl-PL" b="1" i="1" dirty="0" smtClean="0">
                <a:effectLst>
                  <a:outerShdw blurRad="38100" dist="38100" dir="2700000" algn="tl">
                    <a:srgbClr val="000000">
                      <a:alpha val="43137"/>
                    </a:srgbClr>
                  </a:outerShdw>
                </a:effectLst>
                <a:latin typeface="Book Antiqua" pitchFamily="18" charset="0"/>
              </a:rPr>
              <a:t>ETHICS</a:t>
            </a:r>
            <a:endParaRPr lang="pl-PL" b="1" i="1" dirty="0">
              <a:effectLst>
                <a:outerShdw blurRad="38100" dist="38100" dir="2700000" algn="tl">
                  <a:srgbClr val="000000">
                    <a:alpha val="43137"/>
                  </a:srgbClr>
                </a:outerShdw>
              </a:effectLst>
              <a:latin typeface="Book Antiqua" pitchFamily="18" charset="0"/>
            </a:endParaRPr>
          </a:p>
        </p:txBody>
      </p:sp>
      <p:sp>
        <p:nvSpPr>
          <p:cNvPr id="5124" name="Symbol zastępczy zawartości 3"/>
          <p:cNvSpPr>
            <a:spLocks noGrp="1"/>
          </p:cNvSpPr>
          <p:nvPr>
            <p:ph idx="1"/>
          </p:nvPr>
        </p:nvSpPr>
        <p:spPr>
          <a:xfrm>
            <a:off x="1042988" y="981075"/>
            <a:ext cx="7643812" cy="5145088"/>
          </a:xfrm>
        </p:spPr>
        <p:txBody>
          <a:bodyPr/>
          <a:lstStyle/>
          <a:p>
            <a:pPr algn="just" eaLnBrk="1" hangingPunct="1">
              <a:buFont typeface="Wingdings 2" pitchFamily="18" charset="2"/>
              <a:buNone/>
            </a:pPr>
            <a:r>
              <a:rPr lang="pl-PL" b="1" smtClean="0">
                <a:solidFill>
                  <a:srgbClr val="FFFF00"/>
                </a:solidFill>
                <a:latin typeface="Book Antiqua" pitchFamily="18" charset="0"/>
                <a:cs typeface="Arial" charset="0"/>
              </a:rPr>
              <a:t>-</a:t>
            </a:r>
            <a:r>
              <a:rPr lang="pl-PL" b="1" smtClean="0">
                <a:latin typeface="Book Antiqua" pitchFamily="18" charset="0"/>
                <a:cs typeface="Arial" charset="0"/>
              </a:rPr>
              <a:t> </a:t>
            </a:r>
            <a:r>
              <a:rPr lang="pl-PL" b="1" smtClean="0">
                <a:latin typeface="Book Antiqua" pitchFamily="18" charset="0"/>
              </a:rPr>
              <a:t>Definition of ethics</a:t>
            </a:r>
          </a:p>
          <a:p>
            <a:pPr algn="just" eaLnBrk="1" hangingPunct="1">
              <a:buFont typeface="Wingdings 2" pitchFamily="18" charset="2"/>
              <a:buNone/>
            </a:pPr>
            <a:r>
              <a:rPr lang="pl-PL" b="1" smtClean="0">
                <a:latin typeface="Book Antiqua" pitchFamily="18" charset="0"/>
              </a:rPr>
              <a:t>    </a:t>
            </a:r>
            <a:r>
              <a:rPr lang="en-GB" b="1" i="1" smtClean="0">
                <a:latin typeface="Book Antiqua" pitchFamily="18" charset="0"/>
              </a:rPr>
              <a:t>rivalry in a fair-play atmosphere based on</a:t>
            </a:r>
            <a:r>
              <a:rPr lang="pl-PL" b="1" i="1" smtClean="0">
                <a:latin typeface="Book Antiqua" pitchFamily="18" charset="0"/>
              </a:rPr>
              <a:t> </a:t>
            </a:r>
            <a:r>
              <a:rPr lang="en-GB" b="1" i="1" smtClean="0">
                <a:latin typeface="Book Antiqua" pitchFamily="18" charset="0"/>
              </a:rPr>
              <a:t>ethical reasons</a:t>
            </a:r>
            <a:endParaRPr lang="pl-PL" b="1" i="1" smtClean="0">
              <a:latin typeface="Book Antiqua" pitchFamily="18" charset="0"/>
            </a:endParaRPr>
          </a:p>
          <a:p>
            <a:pPr algn="just" eaLnBrk="1" hangingPunct="1">
              <a:buFont typeface="Wingdings 2" pitchFamily="18" charset="2"/>
              <a:buNone/>
            </a:pPr>
            <a:r>
              <a:rPr lang="pl-PL" b="1" i="1" smtClean="0">
                <a:solidFill>
                  <a:srgbClr val="FFFF00"/>
                </a:solidFill>
                <a:latin typeface="Book Antiqua" pitchFamily="18" charset="0"/>
                <a:cs typeface="Arial" charset="0"/>
              </a:rPr>
              <a:t>-</a:t>
            </a:r>
            <a:r>
              <a:rPr lang="pl-PL" b="1" i="1" smtClean="0">
                <a:latin typeface="Book Antiqua" pitchFamily="18" charset="0"/>
                <a:cs typeface="Arial" charset="0"/>
              </a:rPr>
              <a:t> </a:t>
            </a:r>
            <a:r>
              <a:rPr lang="pl-PL" b="1" smtClean="0">
                <a:latin typeface="Book Antiqua" pitchFamily="18" charset="0"/>
                <a:cs typeface="Arial" charset="0"/>
              </a:rPr>
              <a:t>The most relevant documents on ethic in sport</a:t>
            </a:r>
          </a:p>
          <a:p>
            <a:pPr algn="just" eaLnBrk="1" hangingPunct="1">
              <a:buFont typeface="Wingdings" pitchFamily="2" charset="2"/>
              <a:buChar char="v"/>
            </a:pPr>
            <a:r>
              <a:rPr lang="pl-PL" b="1" smtClean="0">
                <a:latin typeface="Book Antiqua" pitchFamily="18" charset="0"/>
                <a:cs typeface="Arial" charset="0"/>
              </a:rPr>
              <a:t> </a:t>
            </a:r>
            <a:r>
              <a:rPr lang="pl-PL" b="1" i="1" smtClean="0">
                <a:latin typeface="Book Antiqua" pitchFamily="18" charset="0"/>
                <a:cs typeface="Arial" charset="0"/>
              </a:rPr>
              <a:t>Code of Sport Ethics (compiled by Council of Europe)</a:t>
            </a:r>
          </a:p>
          <a:p>
            <a:pPr algn="just" eaLnBrk="1" hangingPunct="1">
              <a:buFont typeface="Wingdings" pitchFamily="2" charset="2"/>
              <a:buChar char="v"/>
            </a:pPr>
            <a:r>
              <a:rPr lang="pl-PL" b="1" i="1" smtClean="0">
                <a:latin typeface="Book Antiqua" pitchFamily="18" charset="0"/>
                <a:cs typeface="Arial" charset="0"/>
              </a:rPr>
              <a:t> Olympic Charter (IOC Ethic Code – integral part of the Olympic Charter)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img_main1.jpg"/>
          <p:cNvPicPr>
            <a:picLocks noChangeAspect="1"/>
          </p:cNvPicPr>
          <p:nvPr/>
        </p:nvPicPr>
        <p:blipFill>
          <a:blip r:embed="rId2" cstate="print">
            <a:duotone>
              <a:schemeClr val="bg2">
                <a:shade val="45000"/>
                <a:satMod val="135000"/>
              </a:schemeClr>
              <a:prstClr val="white"/>
            </a:duotone>
          </a:blip>
          <a:stretch>
            <a:fillRect/>
          </a:stretch>
        </p:blipFill>
        <p:spPr>
          <a:xfrm>
            <a:off x="7596336" y="3573016"/>
            <a:ext cx="1384300" cy="3073400"/>
          </a:xfrm>
          <a:prstGeom prst="rect">
            <a:avLst/>
          </a:prstGeom>
          <a:ln>
            <a:noFill/>
          </a:ln>
          <a:effectLst>
            <a:softEdge rad="112500"/>
          </a:effectLst>
        </p:spPr>
      </p:pic>
      <p:sp>
        <p:nvSpPr>
          <p:cNvPr id="3" name="Tytuł 2"/>
          <p:cNvSpPr>
            <a:spLocks noGrp="1"/>
          </p:cNvSpPr>
          <p:nvPr>
            <p:ph type="title"/>
          </p:nvPr>
        </p:nvSpPr>
        <p:spPr>
          <a:xfrm>
            <a:off x="457200" y="274638"/>
            <a:ext cx="8229600" cy="633412"/>
          </a:xfrm>
        </p:spPr>
        <p:txBody>
          <a:bodyPr/>
          <a:lstStyle/>
          <a:p>
            <a:pPr>
              <a:defRPr/>
            </a:pPr>
            <a:r>
              <a:rPr lang="pl-PL" b="1" i="1" dirty="0" smtClean="0">
                <a:effectLst>
                  <a:outerShdw blurRad="38100" dist="38100" dir="2700000" algn="tl">
                    <a:srgbClr val="000000">
                      <a:alpha val="43137"/>
                    </a:srgbClr>
                  </a:outerShdw>
                </a:effectLst>
                <a:latin typeface="Book Antiqua" pitchFamily="18" charset="0"/>
              </a:rPr>
              <a:t>ETHICS</a:t>
            </a:r>
            <a:endParaRPr lang="pl-PL" b="1" i="1" dirty="0">
              <a:effectLst>
                <a:outerShdw blurRad="38100" dist="38100" dir="2700000" algn="tl">
                  <a:srgbClr val="000000">
                    <a:alpha val="43137"/>
                  </a:srgbClr>
                </a:outerShdw>
              </a:effectLst>
              <a:latin typeface="Book Antiqua" pitchFamily="18" charset="0"/>
            </a:endParaRPr>
          </a:p>
        </p:txBody>
      </p:sp>
      <p:sp>
        <p:nvSpPr>
          <p:cNvPr id="6148" name="Symbol zastępczy zawartości 3"/>
          <p:cNvSpPr>
            <a:spLocks noGrp="1"/>
          </p:cNvSpPr>
          <p:nvPr>
            <p:ph idx="1"/>
          </p:nvPr>
        </p:nvSpPr>
        <p:spPr>
          <a:xfrm>
            <a:off x="1042988" y="981075"/>
            <a:ext cx="7643812" cy="5145088"/>
          </a:xfrm>
        </p:spPr>
        <p:txBody>
          <a:bodyPr/>
          <a:lstStyle/>
          <a:p>
            <a:pPr algn="just" eaLnBrk="1" hangingPunct="1">
              <a:buFont typeface="Wingdings 2" pitchFamily="18" charset="2"/>
              <a:buNone/>
            </a:pPr>
            <a:r>
              <a:rPr lang="pl-PL" b="1" i="1" dirty="0" err="1" smtClean="0">
                <a:latin typeface="Book Antiqua" pitchFamily="18" charset="0"/>
                <a:cs typeface="Arial" charset="0"/>
              </a:rPr>
              <a:t>Code</a:t>
            </a:r>
            <a:r>
              <a:rPr lang="pl-PL" b="1" i="1" dirty="0" smtClean="0">
                <a:latin typeface="Book Antiqua" pitchFamily="18" charset="0"/>
                <a:cs typeface="Arial" charset="0"/>
              </a:rPr>
              <a:t> of Sport </a:t>
            </a:r>
            <a:r>
              <a:rPr lang="pl-PL" b="1" i="1" dirty="0" err="1" smtClean="0">
                <a:latin typeface="Book Antiqua" pitchFamily="18" charset="0"/>
                <a:cs typeface="Arial" charset="0"/>
              </a:rPr>
              <a:t>Ethics</a:t>
            </a:r>
            <a:endParaRPr lang="pl-PL" b="1" i="1" dirty="0" smtClean="0">
              <a:latin typeface="Book Antiqua" pitchFamily="18" charset="0"/>
              <a:cs typeface="Arial" charset="0"/>
            </a:endParaRPr>
          </a:p>
          <a:p>
            <a:pPr>
              <a:buFont typeface="Arial" charset="0"/>
              <a:buNone/>
            </a:pPr>
            <a:r>
              <a:rPr lang="pl-PL" sz="1800" dirty="0" smtClean="0"/>
              <a:t>Sports </a:t>
            </a:r>
            <a:r>
              <a:rPr lang="pl-PL" sz="1800" dirty="0" err="1" smtClean="0"/>
              <a:t>organisations</a:t>
            </a:r>
            <a:r>
              <a:rPr lang="pl-PL" sz="1800" dirty="0" smtClean="0"/>
              <a:t> and </a:t>
            </a:r>
            <a:r>
              <a:rPr lang="en-US" sz="1800" dirty="0" smtClean="0"/>
              <a:t>Governments have the following responsibilities:</a:t>
            </a:r>
            <a:endParaRPr lang="pl-PL" sz="1800" dirty="0" smtClean="0"/>
          </a:p>
          <a:p>
            <a:pPr>
              <a:buFont typeface="Arial" charset="0"/>
              <a:buNone/>
            </a:pPr>
            <a:r>
              <a:rPr lang="en-US" sz="1800" dirty="0" smtClean="0"/>
              <a:t> -    To publish clear guidelines on what is considered to be ethical or unethical </a:t>
            </a:r>
            <a:r>
              <a:rPr lang="en-US" sz="1800" dirty="0" err="1" smtClean="0"/>
              <a:t>behaviour</a:t>
            </a:r>
            <a:r>
              <a:rPr lang="en-US" sz="1800" dirty="0" smtClean="0"/>
              <a:t> and ensure that, at all levels of participation and involvement, consistent and appropriate incentives and/or sanctions are applied.</a:t>
            </a:r>
          </a:p>
          <a:p>
            <a:pPr>
              <a:buFont typeface="Arial" charset="0"/>
              <a:buNone/>
            </a:pPr>
            <a:r>
              <a:rPr lang="en-US" sz="1800" dirty="0" smtClean="0"/>
              <a:t>-    To ensure that all decisions are made in accordance with a Code of Ethics for their sport which reflects the European code.</a:t>
            </a:r>
          </a:p>
          <a:p>
            <a:pPr>
              <a:buFont typeface="Arial" charset="0"/>
              <a:buNone/>
            </a:pPr>
            <a:r>
              <a:rPr lang="en-US" sz="1800" dirty="0" smtClean="0"/>
              <a:t>-    To raise the awareness of fair play within their sphere of influence through the use of campaigns, awards, educational material and training opportunities. They must also monitor and evaluate the impact of such initiatives.</a:t>
            </a:r>
          </a:p>
          <a:p>
            <a:pPr>
              <a:buFont typeface="Arial" charset="0"/>
              <a:buNone/>
            </a:pPr>
            <a:r>
              <a:rPr lang="pl-PL" sz="1800" dirty="0" smtClean="0"/>
              <a:t>-</a:t>
            </a:r>
            <a:r>
              <a:rPr lang="en-US" sz="1800" dirty="0" smtClean="0"/>
              <a:t>    To establish systems which reward fair play and personal levels of achievement in addition to competitive success.</a:t>
            </a:r>
          </a:p>
          <a:p>
            <a:pPr>
              <a:buFont typeface="Arial" charset="0"/>
              <a:buNone/>
            </a:pPr>
            <a:r>
              <a:rPr lang="en-US" sz="1800" dirty="0" smtClean="0"/>
              <a:t>-    To provide help and support to the media to promote good </a:t>
            </a:r>
            <a:r>
              <a:rPr lang="en-US" sz="1800" dirty="0" err="1" smtClean="0"/>
              <a:t>behaviour</a:t>
            </a:r>
            <a:r>
              <a:rPr lang="en-US" sz="1800" dirty="0" smtClean="0"/>
              <a:t>.</a:t>
            </a:r>
          </a:p>
          <a:p>
            <a:pPr algn="just" eaLnBrk="1" hangingPunct="1">
              <a:buFont typeface="Wingdings 2" pitchFamily="18" charset="2"/>
              <a:buNone/>
            </a:pPr>
            <a:endParaRPr lang="pl-PL" b="1" i="1" dirty="0" smtClean="0">
              <a:latin typeface="Book Antiqua" pitchFamily="18"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img_main1.jpg"/>
          <p:cNvPicPr>
            <a:picLocks noChangeAspect="1"/>
          </p:cNvPicPr>
          <p:nvPr/>
        </p:nvPicPr>
        <p:blipFill>
          <a:blip r:embed="rId2" cstate="print">
            <a:duotone>
              <a:schemeClr val="bg2">
                <a:shade val="45000"/>
                <a:satMod val="135000"/>
              </a:schemeClr>
              <a:prstClr val="white"/>
            </a:duotone>
          </a:blip>
          <a:stretch>
            <a:fillRect/>
          </a:stretch>
        </p:blipFill>
        <p:spPr>
          <a:xfrm>
            <a:off x="7596336" y="3573016"/>
            <a:ext cx="1384300" cy="3073400"/>
          </a:xfrm>
          <a:prstGeom prst="rect">
            <a:avLst/>
          </a:prstGeom>
          <a:ln>
            <a:noFill/>
          </a:ln>
          <a:effectLst>
            <a:softEdge rad="112500"/>
          </a:effectLst>
        </p:spPr>
      </p:pic>
      <p:sp>
        <p:nvSpPr>
          <p:cNvPr id="3" name="Tytuł 2"/>
          <p:cNvSpPr>
            <a:spLocks noGrp="1"/>
          </p:cNvSpPr>
          <p:nvPr>
            <p:ph type="title"/>
          </p:nvPr>
        </p:nvSpPr>
        <p:spPr>
          <a:xfrm>
            <a:off x="457200" y="274638"/>
            <a:ext cx="8229600" cy="633412"/>
          </a:xfrm>
        </p:spPr>
        <p:txBody>
          <a:bodyPr/>
          <a:lstStyle/>
          <a:p>
            <a:pPr>
              <a:defRPr/>
            </a:pPr>
            <a:r>
              <a:rPr lang="pl-PL" b="1" i="1" dirty="0" smtClean="0">
                <a:effectLst>
                  <a:outerShdw blurRad="38100" dist="38100" dir="2700000" algn="tl">
                    <a:srgbClr val="000000">
                      <a:alpha val="43137"/>
                    </a:srgbClr>
                  </a:outerShdw>
                </a:effectLst>
                <a:latin typeface="Book Antiqua" pitchFamily="18" charset="0"/>
              </a:rPr>
              <a:t>ETHICS</a:t>
            </a:r>
            <a:endParaRPr lang="pl-PL" b="1" i="1" dirty="0">
              <a:effectLst>
                <a:outerShdw blurRad="38100" dist="38100" dir="2700000" algn="tl">
                  <a:srgbClr val="000000">
                    <a:alpha val="43137"/>
                  </a:srgbClr>
                </a:outerShdw>
              </a:effectLst>
              <a:latin typeface="Book Antiqua" pitchFamily="18" charset="0"/>
            </a:endParaRPr>
          </a:p>
        </p:txBody>
      </p:sp>
      <p:sp>
        <p:nvSpPr>
          <p:cNvPr id="7172" name="Symbol zastępczy zawartości 3"/>
          <p:cNvSpPr>
            <a:spLocks noGrp="1"/>
          </p:cNvSpPr>
          <p:nvPr>
            <p:ph idx="1"/>
          </p:nvPr>
        </p:nvSpPr>
        <p:spPr>
          <a:xfrm>
            <a:off x="1042988" y="981075"/>
            <a:ext cx="7643812" cy="5145088"/>
          </a:xfrm>
        </p:spPr>
        <p:txBody>
          <a:bodyPr/>
          <a:lstStyle/>
          <a:p>
            <a:pPr algn="just" eaLnBrk="1" hangingPunct="1">
              <a:buFont typeface="Wingdings 2" pitchFamily="18" charset="2"/>
              <a:buNone/>
            </a:pPr>
            <a:r>
              <a:rPr lang="pl-PL" sz="4000" b="1" i="1" smtClean="0">
                <a:latin typeface="Book Antiqua" pitchFamily="18" charset="0"/>
                <a:cs typeface="Arial" charset="0"/>
              </a:rPr>
              <a:t>IOC Ethic Code</a:t>
            </a:r>
          </a:p>
          <a:p>
            <a:pPr algn="just" eaLnBrk="1" hangingPunct="1">
              <a:buFont typeface="Wingdings 2" pitchFamily="18" charset="2"/>
              <a:buNone/>
            </a:pPr>
            <a:endParaRPr lang="pl-PL" b="1" i="1" smtClean="0">
              <a:latin typeface="Book Antiqua" pitchFamily="18" charset="0"/>
              <a:cs typeface="Arial" charset="0"/>
            </a:endParaRPr>
          </a:p>
          <a:p>
            <a:pPr algn="just" eaLnBrk="1" hangingPunct="1">
              <a:buFontTx/>
              <a:buChar char="-"/>
            </a:pPr>
            <a:r>
              <a:rPr lang="pl-PL" sz="2400" b="1" smtClean="0">
                <a:latin typeface="Book Antiqua" pitchFamily="18" charset="0"/>
                <a:cs typeface="Arial" charset="0"/>
              </a:rPr>
              <a:t>Resptect to dignity as a core value of Olympic movement</a:t>
            </a:r>
          </a:p>
          <a:p>
            <a:pPr algn="just" eaLnBrk="1" hangingPunct="1">
              <a:buFontTx/>
              <a:buChar char="-"/>
            </a:pPr>
            <a:r>
              <a:rPr lang="pl-PL" sz="2400" b="1" smtClean="0">
                <a:latin typeface="Book Antiqua" pitchFamily="18" charset="0"/>
                <a:cs typeface="Arial" charset="0"/>
              </a:rPr>
              <a:t>Respect to honesty</a:t>
            </a:r>
          </a:p>
          <a:p>
            <a:pPr algn="just" eaLnBrk="1" hangingPunct="1">
              <a:buFontTx/>
              <a:buChar char="-"/>
            </a:pPr>
            <a:r>
              <a:rPr lang="pl-PL" sz="2400" b="1" smtClean="0">
                <a:latin typeface="Book Antiqua" pitchFamily="18" charset="0"/>
                <a:cs typeface="Arial" charset="0"/>
              </a:rPr>
              <a:t>Fight with doping</a:t>
            </a:r>
          </a:p>
          <a:p>
            <a:pPr algn="just" eaLnBrk="1" hangingPunct="1">
              <a:buFontTx/>
              <a:buChar char="-"/>
            </a:pPr>
            <a:r>
              <a:rPr lang="pl-PL" sz="2400" b="1" smtClean="0">
                <a:latin typeface="Book Antiqua" pitchFamily="18" charset="0"/>
                <a:cs typeface="Arial" charset="0"/>
              </a:rPr>
              <a:t>Spirit of fair play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img_main1.jpg"/>
          <p:cNvPicPr>
            <a:picLocks noChangeAspect="1"/>
          </p:cNvPicPr>
          <p:nvPr/>
        </p:nvPicPr>
        <p:blipFill>
          <a:blip r:embed="rId2" cstate="print">
            <a:duotone>
              <a:schemeClr val="bg2">
                <a:shade val="45000"/>
                <a:satMod val="135000"/>
              </a:schemeClr>
              <a:prstClr val="white"/>
            </a:duotone>
          </a:blip>
          <a:stretch>
            <a:fillRect/>
          </a:stretch>
        </p:blipFill>
        <p:spPr>
          <a:xfrm>
            <a:off x="7596336" y="3573016"/>
            <a:ext cx="1384300" cy="3073400"/>
          </a:xfrm>
          <a:prstGeom prst="rect">
            <a:avLst/>
          </a:prstGeom>
          <a:ln>
            <a:noFill/>
          </a:ln>
          <a:effectLst>
            <a:softEdge rad="112500"/>
          </a:effectLst>
        </p:spPr>
      </p:pic>
      <p:sp>
        <p:nvSpPr>
          <p:cNvPr id="3" name="Tytuł 2"/>
          <p:cNvSpPr>
            <a:spLocks noGrp="1"/>
          </p:cNvSpPr>
          <p:nvPr>
            <p:ph type="title"/>
          </p:nvPr>
        </p:nvSpPr>
        <p:spPr>
          <a:xfrm>
            <a:off x="457200" y="274638"/>
            <a:ext cx="8229600" cy="633412"/>
          </a:xfrm>
        </p:spPr>
        <p:txBody>
          <a:bodyPr/>
          <a:lstStyle/>
          <a:p>
            <a:pPr>
              <a:defRPr/>
            </a:pPr>
            <a:r>
              <a:rPr lang="pl-PL" b="1" i="1" dirty="0" smtClean="0">
                <a:effectLst>
                  <a:outerShdw blurRad="38100" dist="38100" dir="2700000" algn="tl">
                    <a:srgbClr val="000000">
                      <a:alpha val="43137"/>
                    </a:srgbClr>
                  </a:outerShdw>
                </a:effectLst>
                <a:latin typeface="Book Antiqua" pitchFamily="18" charset="0"/>
              </a:rPr>
              <a:t>DOPING</a:t>
            </a:r>
            <a:endParaRPr lang="pl-PL" b="1" i="1" dirty="0">
              <a:effectLst>
                <a:outerShdw blurRad="38100" dist="38100" dir="2700000" algn="tl">
                  <a:srgbClr val="000000">
                    <a:alpha val="43137"/>
                  </a:srgbClr>
                </a:outerShdw>
              </a:effectLst>
              <a:latin typeface="Book Antiqua" pitchFamily="18" charset="0"/>
            </a:endParaRPr>
          </a:p>
        </p:txBody>
      </p:sp>
      <p:sp>
        <p:nvSpPr>
          <p:cNvPr id="8196" name="Symbol zastępczy zawartości 3"/>
          <p:cNvSpPr>
            <a:spLocks noGrp="1"/>
          </p:cNvSpPr>
          <p:nvPr>
            <p:ph idx="1"/>
          </p:nvPr>
        </p:nvSpPr>
        <p:spPr>
          <a:xfrm>
            <a:off x="1042988" y="981075"/>
            <a:ext cx="7643812" cy="5145088"/>
          </a:xfrm>
        </p:spPr>
        <p:txBody>
          <a:bodyPr/>
          <a:lstStyle/>
          <a:p>
            <a:pPr algn="just" eaLnBrk="1" hangingPunct="1">
              <a:buFont typeface="Wingdings 2" pitchFamily="18" charset="2"/>
              <a:buNone/>
            </a:pPr>
            <a:r>
              <a:rPr lang="pl-PL" b="1" i="1" smtClean="0">
                <a:latin typeface="Book Antiqua" pitchFamily="18" charset="0"/>
                <a:cs typeface="Arial" charset="0"/>
              </a:rPr>
              <a:t>Definition:</a:t>
            </a:r>
          </a:p>
          <a:p>
            <a:pPr algn="just" eaLnBrk="1" hangingPunct="1">
              <a:buFont typeface="Wingdings 2" pitchFamily="18" charset="2"/>
              <a:buNone/>
            </a:pPr>
            <a:r>
              <a:rPr lang="pl-PL" sz="2400" b="1" i="1" u="sng" smtClean="0">
                <a:latin typeface="Book Antiqua" pitchFamily="18" charset="0"/>
                <a:cs typeface="Arial" charset="0"/>
              </a:rPr>
              <a:t>Anti-Doping Convention:</a:t>
            </a:r>
          </a:p>
          <a:p>
            <a:pPr algn="just">
              <a:buFont typeface="Arial" charset="0"/>
              <a:buNone/>
            </a:pPr>
            <a:r>
              <a:rPr lang="pl-PL" smtClean="0"/>
              <a:t>  </a:t>
            </a:r>
            <a:r>
              <a:rPr lang="en-US" sz="2000" b="1" smtClean="0"/>
              <a:t>“doping in sport” means the administration to sportsmen or sportswomen, or the use by</a:t>
            </a:r>
            <a:r>
              <a:rPr lang="pl-PL" sz="2000" b="1" smtClean="0"/>
              <a:t> </a:t>
            </a:r>
            <a:r>
              <a:rPr lang="en-US" sz="2000" b="1" smtClean="0"/>
              <a:t>them, of pharmacological classes of doping agents or doping methods</a:t>
            </a:r>
            <a:endParaRPr lang="pl-PL" sz="2000" b="1" smtClean="0"/>
          </a:p>
          <a:p>
            <a:pPr algn="just">
              <a:buFont typeface="Arial" charset="0"/>
              <a:buNone/>
            </a:pPr>
            <a:endParaRPr lang="pl-PL" sz="2000" b="1" i="1" smtClean="0">
              <a:latin typeface="Book Antiqua" pitchFamily="18" charset="0"/>
              <a:cs typeface="Arial" charset="0"/>
            </a:endParaRPr>
          </a:p>
          <a:p>
            <a:pPr algn="just" eaLnBrk="1" hangingPunct="1">
              <a:buFont typeface="Wingdings 2" pitchFamily="18" charset="2"/>
              <a:buNone/>
            </a:pPr>
            <a:r>
              <a:rPr lang="en-US" sz="2400" b="1" i="1" u="sng" smtClean="0">
                <a:latin typeface="Book Antiqua" pitchFamily="18" charset="0"/>
              </a:rPr>
              <a:t>International Convention against Doping in Sport</a:t>
            </a:r>
            <a:endParaRPr lang="pl-PL" sz="2400" b="1" i="1" u="sng" smtClean="0">
              <a:latin typeface="Book Antiqua" pitchFamily="18" charset="0"/>
            </a:endParaRPr>
          </a:p>
          <a:p>
            <a:pPr algn="just" eaLnBrk="1" hangingPunct="1">
              <a:buFont typeface="Wingdings 2" pitchFamily="18" charset="2"/>
              <a:buNone/>
            </a:pPr>
            <a:endParaRPr lang="pl-PL" sz="2400" b="1" i="1" u="sng" smtClean="0">
              <a:latin typeface="Book Antiqua" pitchFamily="18" charset="0"/>
            </a:endParaRPr>
          </a:p>
          <a:p>
            <a:pPr algn="just" eaLnBrk="1" hangingPunct="1">
              <a:buFont typeface="Wingdings 2" pitchFamily="18" charset="2"/>
              <a:buNone/>
            </a:pPr>
            <a:r>
              <a:rPr lang="en-GB" sz="2000" b="1" smtClean="0"/>
              <a:t>doping is </a:t>
            </a:r>
            <a:r>
              <a:rPr lang="pl-PL" sz="2000" b="1" smtClean="0"/>
              <a:t>”</a:t>
            </a:r>
            <a:r>
              <a:rPr lang="en-GB" sz="2000" b="1" smtClean="0"/>
              <a:t>violation of anti-doping regulations</a:t>
            </a:r>
            <a:r>
              <a:rPr lang="pl-PL" sz="2000" b="1" smtClean="0"/>
              <a:t>”</a:t>
            </a:r>
            <a:endParaRPr lang="pl-PL" sz="2000" b="1" i="1" u="sng" smtClean="0">
              <a:latin typeface="Book Antiqua" pitchFamily="18" charset="0"/>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img_main1.jpg"/>
          <p:cNvPicPr>
            <a:picLocks noChangeAspect="1"/>
          </p:cNvPicPr>
          <p:nvPr/>
        </p:nvPicPr>
        <p:blipFill>
          <a:blip r:embed="rId2" cstate="print">
            <a:duotone>
              <a:schemeClr val="bg2">
                <a:shade val="45000"/>
                <a:satMod val="135000"/>
              </a:schemeClr>
              <a:prstClr val="white"/>
            </a:duotone>
          </a:blip>
          <a:stretch>
            <a:fillRect/>
          </a:stretch>
        </p:blipFill>
        <p:spPr>
          <a:xfrm>
            <a:off x="7596336" y="3573016"/>
            <a:ext cx="1384300" cy="3073400"/>
          </a:xfrm>
          <a:prstGeom prst="rect">
            <a:avLst/>
          </a:prstGeom>
          <a:ln>
            <a:noFill/>
          </a:ln>
          <a:effectLst>
            <a:softEdge rad="112500"/>
          </a:effectLst>
        </p:spPr>
      </p:pic>
      <p:sp>
        <p:nvSpPr>
          <p:cNvPr id="3" name="Tytuł 2"/>
          <p:cNvSpPr>
            <a:spLocks noGrp="1"/>
          </p:cNvSpPr>
          <p:nvPr>
            <p:ph type="title"/>
          </p:nvPr>
        </p:nvSpPr>
        <p:spPr>
          <a:xfrm>
            <a:off x="457200" y="274638"/>
            <a:ext cx="8229600" cy="633412"/>
          </a:xfrm>
        </p:spPr>
        <p:txBody>
          <a:bodyPr/>
          <a:lstStyle/>
          <a:p>
            <a:pPr>
              <a:defRPr/>
            </a:pPr>
            <a:r>
              <a:rPr lang="pl-PL" b="1" i="1" dirty="0" smtClean="0">
                <a:effectLst>
                  <a:outerShdw blurRad="38100" dist="38100" dir="2700000" algn="tl">
                    <a:srgbClr val="000000">
                      <a:alpha val="43137"/>
                    </a:srgbClr>
                  </a:outerShdw>
                </a:effectLst>
                <a:latin typeface="Book Antiqua" pitchFamily="18" charset="0"/>
              </a:rPr>
              <a:t>DOPING</a:t>
            </a:r>
            <a:endParaRPr lang="pl-PL" b="1" i="1" dirty="0">
              <a:effectLst>
                <a:outerShdw blurRad="38100" dist="38100" dir="2700000" algn="tl">
                  <a:srgbClr val="000000">
                    <a:alpha val="43137"/>
                  </a:srgbClr>
                </a:outerShdw>
              </a:effectLst>
              <a:latin typeface="Book Antiqua" pitchFamily="18" charset="0"/>
            </a:endParaRPr>
          </a:p>
        </p:txBody>
      </p:sp>
      <p:sp>
        <p:nvSpPr>
          <p:cNvPr id="8196" name="Symbol zastępczy zawartości 3"/>
          <p:cNvSpPr>
            <a:spLocks noGrp="1"/>
          </p:cNvSpPr>
          <p:nvPr>
            <p:ph idx="1"/>
          </p:nvPr>
        </p:nvSpPr>
        <p:spPr>
          <a:xfrm>
            <a:off x="1042988" y="981074"/>
            <a:ext cx="7643812" cy="5544269"/>
          </a:xfrm>
        </p:spPr>
        <p:txBody>
          <a:bodyPr/>
          <a:lstStyle/>
          <a:p>
            <a:pPr algn="just" eaLnBrk="1" hangingPunct="1">
              <a:buFont typeface="Wingdings 2" pitchFamily="18" charset="2"/>
              <a:buNone/>
            </a:pPr>
            <a:r>
              <a:rPr lang="pl-PL" sz="1800" b="1" i="1" dirty="0" err="1" smtClean="0">
                <a:latin typeface="Book Antiqua" pitchFamily="18" charset="0"/>
                <a:cs typeface="Arial" charset="0"/>
              </a:rPr>
              <a:t>Definition</a:t>
            </a:r>
            <a:r>
              <a:rPr lang="pl-PL" sz="1800" b="1" i="1" dirty="0" smtClean="0">
                <a:latin typeface="Book Antiqua" pitchFamily="18" charset="0"/>
                <a:cs typeface="Arial" charset="0"/>
              </a:rPr>
              <a:t>:</a:t>
            </a:r>
          </a:p>
          <a:p>
            <a:pPr algn="just" eaLnBrk="1" hangingPunct="1">
              <a:buFont typeface="Wingdings 2" pitchFamily="18" charset="2"/>
              <a:buNone/>
            </a:pPr>
            <a:r>
              <a:rPr lang="en-US" sz="1600" b="1" i="1" u="sng" dirty="0" smtClean="0">
                <a:latin typeface="Book Antiqua" pitchFamily="18" charset="0"/>
              </a:rPr>
              <a:t>International Convention against Doping in Sport</a:t>
            </a:r>
            <a:endParaRPr lang="pl-PL" sz="1600" b="1" i="1" u="sng" dirty="0" smtClean="0">
              <a:latin typeface="Book Antiqua" pitchFamily="18" charset="0"/>
            </a:endParaRPr>
          </a:p>
          <a:p>
            <a:pPr algn="just">
              <a:buNone/>
            </a:pPr>
            <a:r>
              <a:rPr lang="en-US" sz="1600" dirty="0" smtClean="0"/>
              <a:t>“Anti-doping rule violation” in sport means one or more of the following:</a:t>
            </a:r>
          </a:p>
          <a:p>
            <a:pPr algn="just">
              <a:buNone/>
            </a:pPr>
            <a:r>
              <a:rPr lang="en-US" sz="1600" dirty="0" smtClean="0"/>
              <a:t>(a) the presence of a prohibited substance or its metabolites or markers in an athlete’s</a:t>
            </a:r>
            <a:r>
              <a:rPr lang="pl-PL" sz="1600" dirty="0" smtClean="0"/>
              <a:t> </a:t>
            </a:r>
            <a:r>
              <a:rPr lang="pl-PL" sz="1600" dirty="0" err="1" smtClean="0"/>
              <a:t>bodily</a:t>
            </a:r>
            <a:r>
              <a:rPr lang="pl-PL" sz="1600" dirty="0" smtClean="0"/>
              <a:t> </a:t>
            </a:r>
            <a:r>
              <a:rPr lang="pl-PL" sz="1600" dirty="0" err="1" smtClean="0"/>
              <a:t>specimen</a:t>
            </a:r>
            <a:r>
              <a:rPr lang="pl-PL" sz="1600" dirty="0" smtClean="0"/>
              <a:t>;</a:t>
            </a:r>
          </a:p>
          <a:p>
            <a:pPr algn="just">
              <a:buNone/>
            </a:pPr>
            <a:r>
              <a:rPr lang="en-US" sz="1600" dirty="0" smtClean="0"/>
              <a:t>(b) use or attempted use of a prohibited substance or a prohibited method;</a:t>
            </a:r>
          </a:p>
          <a:p>
            <a:pPr algn="just">
              <a:buNone/>
            </a:pPr>
            <a:r>
              <a:rPr lang="en-US" sz="1600" dirty="0" smtClean="0"/>
              <a:t>(c) refusing, or failing without compelling justification, to submit to sample</a:t>
            </a:r>
            <a:r>
              <a:rPr lang="pl-PL" sz="1600" dirty="0" smtClean="0"/>
              <a:t> </a:t>
            </a:r>
            <a:r>
              <a:rPr lang="en-US" sz="1600" dirty="0" smtClean="0"/>
              <a:t>collection after</a:t>
            </a:r>
            <a:r>
              <a:rPr lang="pl-PL" sz="1600" dirty="0" smtClean="0"/>
              <a:t> </a:t>
            </a:r>
            <a:r>
              <a:rPr lang="en-US" sz="1600" dirty="0" smtClean="0"/>
              <a:t>notification as authorized in applicable anti-doping rules or</a:t>
            </a:r>
            <a:r>
              <a:rPr lang="pl-PL" sz="1600" dirty="0" smtClean="0"/>
              <a:t> </a:t>
            </a:r>
            <a:r>
              <a:rPr lang="pl-PL" sz="1600" dirty="0" err="1" smtClean="0"/>
              <a:t>otherwise</a:t>
            </a:r>
            <a:r>
              <a:rPr lang="pl-PL" sz="1600" dirty="0" smtClean="0"/>
              <a:t> </a:t>
            </a:r>
            <a:r>
              <a:rPr lang="pl-PL" sz="1600" dirty="0" err="1" smtClean="0"/>
              <a:t>evading</a:t>
            </a:r>
            <a:r>
              <a:rPr lang="pl-PL" sz="1600" dirty="0" smtClean="0"/>
              <a:t> </a:t>
            </a:r>
            <a:r>
              <a:rPr lang="pl-PL" sz="1600" dirty="0" err="1" smtClean="0"/>
              <a:t>sample</a:t>
            </a:r>
            <a:r>
              <a:rPr lang="pl-PL" sz="1600" dirty="0" smtClean="0"/>
              <a:t> </a:t>
            </a:r>
            <a:r>
              <a:rPr lang="pl-PL" sz="1600" dirty="0" err="1" smtClean="0"/>
              <a:t>collection</a:t>
            </a:r>
            <a:r>
              <a:rPr lang="pl-PL" sz="1600" dirty="0" smtClean="0"/>
              <a:t>;</a:t>
            </a:r>
          </a:p>
          <a:p>
            <a:pPr algn="just">
              <a:buNone/>
            </a:pPr>
            <a:r>
              <a:rPr lang="en-US" sz="1600" dirty="0" smtClean="0"/>
              <a:t>(d) violation of applicable requirements regarding athlete availability for out</a:t>
            </a:r>
            <a:r>
              <a:rPr lang="pl-PL" sz="1600" dirty="0" smtClean="0"/>
              <a:t> </a:t>
            </a:r>
            <a:r>
              <a:rPr lang="en-US" sz="1600" dirty="0" err="1" smtClean="0"/>
              <a:t>ofcompetition</a:t>
            </a:r>
            <a:endParaRPr lang="en-US" sz="1600" dirty="0" smtClean="0"/>
          </a:p>
          <a:p>
            <a:pPr algn="just">
              <a:buNone/>
            </a:pPr>
            <a:r>
              <a:rPr lang="en-US" sz="1600" dirty="0" smtClean="0"/>
              <a:t>testing, including failure to provide required whereabouts information</a:t>
            </a:r>
            <a:r>
              <a:rPr lang="pl-PL" sz="1600" dirty="0" smtClean="0"/>
              <a:t> </a:t>
            </a:r>
            <a:r>
              <a:rPr lang="en-US" sz="1600" dirty="0" smtClean="0"/>
              <a:t>and missed tests</a:t>
            </a:r>
            <a:r>
              <a:rPr lang="pl-PL" sz="1600" dirty="0" smtClean="0"/>
              <a:t> </a:t>
            </a:r>
            <a:r>
              <a:rPr lang="en-US" sz="1600" dirty="0" smtClean="0"/>
              <a:t>which are declared based on reasonable rules;</a:t>
            </a:r>
          </a:p>
          <a:p>
            <a:pPr algn="just">
              <a:buNone/>
            </a:pPr>
            <a:r>
              <a:rPr lang="en-US" sz="1600" dirty="0" smtClean="0"/>
              <a:t>(e) tampering, or attempting to tamper, with any part of doping control;</a:t>
            </a:r>
          </a:p>
          <a:p>
            <a:pPr algn="just">
              <a:buNone/>
            </a:pPr>
            <a:r>
              <a:rPr lang="en-US" sz="1600" dirty="0" smtClean="0"/>
              <a:t>(f) possession of prohibited substances or methods;</a:t>
            </a:r>
            <a:endParaRPr lang="pl-PL" sz="1600" dirty="0" smtClean="0"/>
          </a:p>
          <a:p>
            <a:pPr algn="just">
              <a:buNone/>
            </a:pPr>
            <a:r>
              <a:rPr lang="en-US" sz="1600" dirty="0" smtClean="0"/>
              <a:t>(g) trafficking in any prohibited substance or prohibited method;</a:t>
            </a:r>
          </a:p>
          <a:p>
            <a:pPr algn="just">
              <a:buNone/>
            </a:pPr>
            <a:r>
              <a:rPr lang="en-US" sz="1600" dirty="0" smtClean="0"/>
              <a:t>(h) administration or attempted administration of a prohibited substance or prohibited</a:t>
            </a:r>
            <a:r>
              <a:rPr lang="pl-PL" sz="1600" dirty="0" smtClean="0"/>
              <a:t> </a:t>
            </a:r>
            <a:r>
              <a:rPr lang="en-US" sz="1600" dirty="0" smtClean="0"/>
              <a:t>method to any athlete, or assisting, encouraging, aiding, abetting, covering up or</a:t>
            </a:r>
            <a:r>
              <a:rPr lang="pl-PL" sz="1600" dirty="0" smtClean="0"/>
              <a:t> </a:t>
            </a:r>
            <a:r>
              <a:rPr lang="en-US" sz="1600" dirty="0" smtClean="0"/>
              <a:t>any other type of complicity involving an anti-doping rule violation or any</a:t>
            </a:r>
            <a:r>
              <a:rPr lang="pl-PL" sz="1600" dirty="0" smtClean="0"/>
              <a:t> </a:t>
            </a:r>
            <a:r>
              <a:rPr lang="pl-PL" sz="1600" dirty="0" err="1" smtClean="0"/>
              <a:t>attempted</a:t>
            </a:r>
            <a:r>
              <a:rPr lang="pl-PL" sz="1600" dirty="0" smtClean="0"/>
              <a:t> </a:t>
            </a:r>
            <a:r>
              <a:rPr lang="pl-PL" sz="1600" dirty="0" err="1" smtClean="0"/>
              <a:t>violation</a:t>
            </a:r>
            <a:r>
              <a:rPr lang="pl-PL" sz="1600" dirty="0" smtClean="0"/>
              <a:t>.</a:t>
            </a:r>
            <a:endParaRPr lang="pl-PL" sz="1600" b="1" i="1" u="sng" dirty="0" smtClean="0">
              <a:latin typeface="Book Antiqua" pitchFamily="18" charset="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img_main1.jpg"/>
          <p:cNvPicPr>
            <a:picLocks noChangeAspect="1"/>
          </p:cNvPicPr>
          <p:nvPr/>
        </p:nvPicPr>
        <p:blipFill>
          <a:blip r:embed="rId2" cstate="print">
            <a:duotone>
              <a:schemeClr val="bg2">
                <a:shade val="45000"/>
                <a:satMod val="135000"/>
              </a:schemeClr>
              <a:prstClr val="white"/>
            </a:duotone>
          </a:blip>
          <a:stretch>
            <a:fillRect/>
          </a:stretch>
        </p:blipFill>
        <p:spPr>
          <a:xfrm>
            <a:off x="7596336" y="3573016"/>
            <a:ext cx="1384300" cy="3073400"/>
          </a:xfrm>
          <a:prstGeom prst="rect">
            <a:avLst/>
          </a:prstGeom>
          <a:ln>
            <a:noFill/>
          </a:ln>
          <a:effectLst>
            <a:softEdge rad="112500"/>
          </a:effectLst>
        </p:spPr>
      </p:pic>
      <p:sp>
        <p:nvSpPr>
          <p:cNvPr id="3" name="Tytuł 2"/>
          <p:cNvSpPr>
            <a:spLocks noGrp="1"/>
          </p:cNvSpPr>
          <p:nvPr>
            <p:ph type="title"/>
          </p:nvPr>
        </p:nvSpPr>
        <p:spPr>
          <a:xfrm>
            <a:off x="457200" y="274638"/>
            <a:ext cx="8229600" cy="633412"/>
          </a:xfrm>
        </p:spPr>
        <p:txBody>
          <a:bodyPr/>
          <a:lstStyle/>
          <a:p>
            <a:pPr>
              <a:defRPr/>
            </a:pPr>
            <a:r>
              <a:rPr lang="pl-PL" b="1" i="1" dirty="0" smtClean="0">
                <a:effectLst>
                  <a:outerShdw blurRad="38100" dist="38100" dir="2700000" algn="tl">
                    <a:srgbClr val="000000">
                      <a:alpha val="43137"/>
                    </a:srgbClr>
                  </a:outerShdw>
                </a:effectLst>
                <a:latin typeface="Book Antiqua" pitchFamily="18" charset="0"/>
              </a:rPr>
              <a:t>          ANTY-DOPING POLICY</a:t>
            </a:r>
            <a:endParaRPr lang="pl-PL" b="1" i="1" dirty="0">
              <a:effectLst>
                <a:outerShdw blurRad="38100" dist="38100" dir="2700000" algn="tl">
                  <a:srgbClr val="000000">
                    <a:alpha val="43137"/>
                  </a:srgbClr>
                </a:outerShdw>
              </a:effectLst>
              <a:latin typeface="Book Antiqua" pitchFamily="18" charset="0"/>
            </a:endParaRPr>
          </a:p>
        </p:txBody>
      </p:sp>
      <p:sp>
        <p:nvSpPr>
          <p:cNvPr id="9220" name="Symbol zastępczy zawartości 3"/>
          <p:cNvSpPr>
            <a:spLocks noGrp="1"/>
          </p:cNvSpPr>
          <p:nvPr>
            <p:ph idx="1"/>
          </p:nvPr>
        </p:nvSpPr>
        <p:spPr>
          <a:xfrm>
            <a:off x="1042988" y="981075"/>
            <a:ext cx="7643812" cy="5145088"/>
          </a:xfrm>
        </p:spPr>
        <p:txBody>
          <a:bodyPr/>
          <a:lstStyle/>
          <a:p>
            <a:pPr algn="just" eaLnBrk="1" hangingPunct="1">
              <a:buFontTx/>
              <a:buChar char="-"/>
            </a:pPr>
            <a:endParaRPr lang="pl-PL" sz="4000" b="1" i="1" smtClean="0">
              <a:latin typeface="Book Antiqua" pitchFamily="18" charset="0"/>
              <a:cs typeface="Arial" charset="0"/>
            </a:endParaRPr>
          </a:p>
          <a:p>
            <a:pPr algn="just" eaLnBrk="1" hangingPunct="1">
              <a:buFontTx/>
              <a:buChar char="-"/>
            </a:pPr>
            <a:endParaRPr lang="pl-PL" sz="4000" b="1" i="1" smtClean="0">
              <a:latin typeface="Book Antiqua" pitchFamily="18" charset="0"/>
              <a:cs typeface="Arial" charset="0"/>
            </a:endParaRPr>
          </a:p>
          <a:p>
            <a:pPr algn="just" eaLnBrk="1" hangingPunct="1">
              <a:buFontTx/>
              <a:buChar char="-"/>
            </a:pPr>
            <a:r>
              <a:rPr lang="pl-PL" sz="4000" b="1" i="1" smtClean="0">
                <a:latin typeface="Book Antiqua" pitchFamily="18" charset="0"/>
                <a:cs typeface="Arial" charset="0"/>
              </a:rPr>
              <a:t>National regulations</a:t>
            </a:r>
          </a:p>
          <a:p>
            <a:pPr algn="just" eaLnBrk="1" hangingPunct="1">
              <a:buFontTx/>
              <a:buChar char="-"/>
            </a:pPr>
            <a:r>
              <a:rPr lang="pl-PL" sz="4000" b="1" i="1" smtClean="0">
                <a:latin typeface="Book Antiqua" pitchFamily="18" charset="0"/>
                <a:cs typeface="Arial" charset="0"/>
              </a:rPr>
              <a:t>International regulations</a:t>
            </a:r>
          </a:p>
          <a:p>
            <a:pPr algn="just" eaLnBrk="1" hangingPunct="1">
              <a:buFontTx/>
              <a:buChar char="-"/>
            </a:pPr>
            <a:r>
              <a:rPr lang="pl-PL" sz="4000" b="1" i="1" smtClean="0">
                <a:latin typeface="Book Antiqua" pitchFamily="18" charset="0"/>
                <a:cs typeface="Arial" charset="0"/>
              </a:rPr>
              <a:t>Inter-organization regulations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ogo UWr_specyfikacja użytkowania_do wysyłania z logo">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4906</TotalTime>
  <Words>514</Words>
  <Application>Microsoft Office PowerPoint</Application>
  <PresentationFormat>Ekran Gösterisi (4:3)</PresentationFormat>
  <Paragraphs>90</Paragraphs>
  <Slides>13</Slides>
  <Notes>1</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Logo UWr_specyfikacja użytkowania_do wysyłania z logo</vt:lpstr>
      <vt:lpstr>Slayt 1</vt:lpstr>
      <vt:lpstr>SPORT</vt:lpstr>
      <vt:lpstr>SPORT</vt:lpstr>
      <vt:lpstr>ETHICS</vt:lpstr>
      <vt:lpstr>ETHICS</vt:lpstr>
      <vt:lpstr>ETHICS</vt:lpstr>
      <vt:lpstr>DOPING</vt:lpstr>
      <vt:lpstr>DOPING</vt:lpstr>
      <vt:lpstr>          ANTY-DOPING POLICY</vt:lpstr>
      <vt:lpstr>          ANTY-DOPING POLICY</vt:lpstr>
      <vt:lpstr>          EUROPEAN UNION </vt:lpstr>
      <vt:lpstr>Slayt 12</vt:lpstr>
      <vt:lpstr>Slayt 13</vt:lpstr>
    </vt:vector>
  </TitlesOfParts>
  <Company>WPAiE UWr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Logo Uniwersytetu Wrocławskiego — specyfikacja użytkowania</dc:title>
  <dc:creator>mgr Michał Zieliński</dc:creator>
  <cp:lastModifiedBy>Q3</cp:lastModifiedBy>
  <cp:revision>212</cp:revision>
  <dcterms:created xsi:type="dcterms:W3CDTF">2010-05-04T09:48:42Z</dcterms:created>
  <dcterms:modified xsi:type="dcterms:W3CDTF">2011-01-26T12:23:53Z</dcterms:modified>
</cp:coreProperties>
</file>